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47"/>
    <p:restoredTop sz="93457"/>
  </p:normalViewPr>
  <p:slideViewPr>
    <p:cSldViewPr snapToGrid="0" snapToObjects="1">
      <p:cViewPr varScale="1">
        <p:scale>
          <a:sx n="108" d="100"/>
          <a:sy n="108" d="100"/>
        </p:scale>
        <p:origin x="20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9023C-D39B-F84C-A020-94A107EDD19C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3852D-49D3-0E4E-9B7B-10EFEFB05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49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58534-5354-2B4D-A4C7-3360A8BAA47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F6837-EFF7-F848-B7DF-EACF0899D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8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20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tmp"/><Relationship Id="rId4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6511"/>
            <a:ext cx="7772400" cy="2387600"/>
          </a:xfrm>
        </p:spPr>
        <p:txBody>
          <a:bodyPr anchor="ctr"/>
          <a:lstStyle/>
          <a:p>
            <a:r>
              <a:rPr lang="en-US" b="1" dirty="0" smtClean="0"/>
              <a:t>Bohunt </a:t>
            </a:r>
            <a:r>
              <a:rPr lang="en-US" b="1" dirty="0"/>
              <a:t>Revision Lifestyle Tips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773" t="7711" r="28537" b="12604"/>
          <a:stretch/>
        </p:blipFill>
        <p:spPr>
          <a:xfrm>
            <a:off x="8150772" y="0"/>
            <a:ext cx="993228" cy="1770983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74" y="4144110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75295"/>
      </p:ext>
    </p:extLst>
  </p:cSld>
  <p:clrMapOvr>
    <a:masterClrMapping/>
  </p:clrMapOvr>
  <p:transition spd="med" advClick="0" advTm="200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Music?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99862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You now have a legitimate reason to insist that your child stops listening to Justin Bieber on repeat</a:t>
            </a:r>
          </a:p>
          <a:p>
            <a:r>
              <a:rPr lang="en-US" dirty="0"/>
              <a:t>Students who study in a quiet environment can recall more than those who revise while listening to music</a:t>
            </a:r>
          </a:p>
          <a:p>
            <a:r>
              <a:rPr lang="en-US" dirty="0"/>
              <a:t>Extroverts, and those with an exceptional ability to control their attention, are not negatively affected as much: but it doesn’t help. At best, for these students, it just doesn’t hinder them as much as everyone else.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59444"/>
            <a:ext cx="5565228" cy="209855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716" y="4663454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51203"/>
      </p:ext>
    </p:extLst>
  </p:cSld>
  <p:clrMapOvr>
    <a:masterClrMapping/>
  </p:clrMapOvr>
  <p:transition spd="med" advClick="0" advTm="20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Fit Body Fit Mind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5232" y="1825624"/>
            <a:ext cx="5513032" cy="4780127"/>
          </a:xfrm>
        </p:spPr>
        <p:txBody>
          <a:bodyPr>
            <a:normAutofit/>
          </a:bodyPr>
          <a:lstStyle/>
          <a:p>
            <a:r>
              <a:rPr lang="en-US" dirty="0"/>
              <a:t>Don’t try and work all day every day</a:t>
            </a:r>
          </a:p>
          <a:p>
            <a:r>
              <a:rPr lang="en-US" dirty="0"/>
              <a:t>Revision has to be about quality, as well as quantity. </a:t>
            </a:r>
          </a:p>
          <a:p>
            <a:r>
              <a:rPr lang="en-US" dirty="0"/>
              <a:t>Go outside and get some fresh air as it helps people feel refreshed and better able to focus afterwards. </a:t>
            </a:r>
          </a:p>
          <a:p>
            <a:r>
              <a:rPr lang="en-US" dirty="0"/>
              <a:t>Exercise helps people deal better with stressful situations: it reduces anxiety and increases self-esteem.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703" y="0"/>
            <a:ext cx="2333297" cy="16495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9305"/>
            <a:ext cx="1911179" cy="2179468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977" y="4998128"/>
            <a:ext cx="1427722" cy="160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5975"/>
      </p:ext>
    </p:extLst>
  </p:cSld>
  <p:clrMapOvr>
    <a:masterClrMapping/>
  </p:clrMapOvr>
  <p:transition spd="med" advClick="0" advTm="20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Zzzzzzzzzzzzzzzzz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998623"/>
          </a:xfrm>
        </p:spPr>
        <p:txBody>
          <a:bodyPr>
            <a:normAutofit/>
          </a:bodyPr>
          <a:lstStyle/>
          <a:p>
            <a:r>
              <a:rPr lang="en-US" dirty="0"/>
              <a:t>If your child is falling asleep within five minutes of their head hitting the pillow, they should probably be going to bed earlier</a:t>
            </a:r>
          </a:p>
          <a:p>
            <a:r>
              <a:rPr lang="en-US" dirty="0"/>
              <a:t>Have a regular bedtime</a:t>
            </a:r>
          </a:p>
          <a:p>
            <a:r>
              <a:rPr lang="en-US" dirty="0"/>
              <a:t>Do not be on your mobile phone in bed, but if you are, turn down the phone’s backlight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6648" y="6936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06684"/>
            <a:ext cx="3752193" cy="2251316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940" y="4392685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3411"/>
      </p:ext>
    </p:extLst>
  </p:cSld>
  <p:clrMapOvr>
    <a:masterClrMapping/>
  </p:clrMapOvr>
  <p:transition spd="med" advClick="0" advTm="20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Digital Detox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221504"/>
          </a:xfrm>
        </p:spPr>
        <p:txBody>
          <a:bodyPr>
            <a:normAutofit/>
          </a:bodyPr>
          <a:lstStyle/>
          <a:p>
            <a:r>
              <a:rPr lang="en-GB" sz="2600" dirty="0"/>
              <a:t>The impact that phones have on our concentration and sleeping patterns is huge</a:t>
            </a:r>
          </a:p>
          <a:p>
            <a:r>
              <a:rPr lang="en-GB" sz="2600" dirty="0"/>
              <a:t>Consider taking your child’s phone away before they start a revision session</a:t>
            </a:r>
          </a:p>
          <a:p>
            <a:r>
              <a:rPr lang="en-GB" sz="2600" dirty="0"/>
              <a:t>Charge phones and tablets in another room overnight</a:t>
            </a:r>
          </a:p>
          <a:p>
            <a:r>
              <a:rPr lang="en-GB" sz="2600" dirty="0"/>
              <a:t>Turn </a:t>
            </a:r>
            <a:r>
              <a:rPr lang="en-GB" sz="2600" dirty="0" err="1"/>
              <a:t>WiFi</a:t>
            </a:r>
            <a:r>
              <a:rPr lang="en-GB" sz="2600" dirty="0"/>
              <a:t> off during revision sessions</a:t>
            </a:r>
          </a:p>
          <a:p>
            <a:r>
              <a:rPr lang="en-GB" sz="2600" dirty="0"/>
              <a:t>Use games consoles and Netflix as a reward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4652" b="24837"/>
          <a:stretch/>
        </p:blipFill>
        <p:spPr>
          <a:xfrm>
            <a:off x="-98610" y="5182066"/>
            <a:ext cx="4365770" cy="1675934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004" y="4663455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7396"/>
      </p:ext>
    </p:extLst>
  </p:cSld>
  <p:clrMapOvr>
    <a:masterClrMapping/>
  </p:clrMapOvr>
  <p:transition spd="med" advClick="0" advTm="20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Careful on the Caffeine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840968"/>
          </a:xfrm>
        </p:spPr>
        <p:txBody>
          <a:bodyPr/>
          <a:lstStyle/>
          <a:p>
            <a:r>
              <a:rPr lang="en-US" dirty="0"/>
              <a:t>Contributes to cardiovascular health and acts as a potent antioxidant</a:t>
            </a:r>
          </a:p>
          <a:p>
            <a:r>
              <a:rPr lang="en-US" dirty="0"/>
              <a:t>Helps to make you feel more alert</a:t>
            </a:r>
          </a:p>
          <a:p>
            <a:r>
              <a:rPr lang="en-US" dirty="0"/>
              <a:t>However, caffeine can also increase blood sugar and eventually lead to dips causing lack of focus and energy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773" t="7711" r="28537" b="12604"/>
          <a:stretch/>
        </p:blipFill>
        <p:spPr>
          <a:xfrm>
            <a:off x="8150772" y="0"/>
            <a:ext cx="993228" cy="1770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952" y="5494093"/>
            <a:ext cx="6040833" cy="136390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717" y="4596871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36055"/>
      </p:ext>
    </p:extLst>
  </p:cSld>
  <p:clrMapOvr>
    <a:masterClrMapping/>
  </p:clrMapOvr>
  <p:transition spd="med" advClick="0" advTm="20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Wholesome Wholegrains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651782"/>
          </a:xfrm>
        </p:spPr>
        <p:txBody>
          <a:bodyPr/>
          <a:lstStyle/>
          <a:p>
            <a:r>
              <a:rPr lang="en-US" dirty="0"/>
              <a:t>Wholegrain food such as porridge and wholemeal bread will stave off hunger</a:t>
            </a:r>
          </a:p>
          <a:p>
            <a:r>
              <a:rPr lang="en-US" dirty="0"/>
              <a:t>Combining wholegrain with protein will help keep blood sugar levels balanced, which is essential for mood and concentration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773" t="7711" r="28537" b="12604"/>
          <a:stretch/>
        </p:blipFill>
        <p:spPr>
          <a:xfrm>
            <a:off x="8150772" y="0"/>
            <a:ext cx="993228" cy="1770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37538"/>
            <a:ext cx="3534103" cy="212046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063" y="4612343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89465"/>
      </p:ext>
    </p:extLst>
  </p:cSld>
  <p:clrMapOvr>
    <a:masterClrMapping/>
  </p:clrMapOvr>
  <p:transition spd="med" advClick="0" advTm="20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Nuts and Berries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289175"/>
          </a:xfrm>
        </p:spPr>
        <p:txBody>
          <a:bodyPr/>
          <a:lstStyle/>
          <a:p>
            <a:r>
              <a:rPr lang="en-US" dirty="0"/>
              <a:t>A convenient snack that pack a nutritional punch</a:t>
            </a:r>
          </a:p>
          <a:p>
            <a:r>
              <a:rPr lang="en-US" dirty="0"/>
              <a:t>Blueberries, like many dark </a:t>
            </a:r>
            <a:r>
              <a:rPr lang="en-US" dirty="0" err="1"/>
              <a:t>coloured</a:t>
            </a:r>
            <a:r>
              <a:rPr lang="en-US" dirty="0"/>
              <a:t> fruits and vegetables, have a high antioxidant content, which is thought to protect the brain from oxidative damage and slow age-related decline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773" t="7711" r="28537" b="12604"/>
          <a:stretch/>
        </p:blipFill>
        <p:spPr>
          <a:xfrm>
            <a:off x="8150772" y="0"/>
            <a:ext cx="993228" cy="1770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69360"/>
            <a:ext cx="3358055" cy="2688639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472" y="4552483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0836"/>
      </p:ext>
    </p:extLst>
  </p:cSld>
  <p:clrMapOvr>
    <a:masterClrMapping/>
  </p:clrMapOvr>
  <p:transition spd="med" advClick="0" advTm="20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CHOCOLATE!!!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30254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Dark chocolate has a mild effect on increasing blood flow and reducing blood pressure, due to the polyphenol content</a:t>
            </a:r>
          </a:p>
          <a:p>
            <a:r>
              <a:rPr lang="en-US" dirty="0"/>
              <a:t>It’s also a good source of magnesium, which is an essential mineral for relaxation</a:t>
            </a:r>
          </a:p>
          <a:p>
            <a:r>
              <a:rPr lang="en-US" dirty="0"/>
              <a:t>Choose chocolate that’s 80% or more in cacao to avoid any negative effects to teeth, skin and weight </a:t>
            </a:r>
          </a:p>
          <a:p>
            <a:r>
              <a:rPr lang="en-US" dirty="0"/>
              <a:t>The darker the chocolate, the less sugar in it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773" t="7711" r="28537" b="12604"/>
          <a:stretch/>
        </p:blipFill>
        <p:spPr>
          <a:xfrm>
            <a:off x="8150772" y="0"/>
            <a:ext cx="993228" cy="1770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48266"/>
            <a:ext cx="2727434" cy="1809733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933" y="4953740"/>
            <a:ext cx="1757779" cy="181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13192"/>
      </p:ext>
    </p:extLst>
  </p:cSld>
  <p:clrMapOvr>
    <a:masterClrMapping/>
  </p:clrMapOvr>
  <p:transition spd="med" advClick="0" advTm="20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Keep Hydrated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124747"/>
          </a:xfrm>
        </p:spPr>
        <p:txBody>
          <a:bodyPr/>
          <a:lstStyle/>
          <a:p>
            <a:r>
              <a:rPr lang="en-US" dirty="0"/>
              <a:t>Keeping hydrated can boost attention by almost 25%. </a:t>
            </a:r>
          </a:p>
          <a:p>
            <a:r>
              <a:rPr lang="en-US" dirty="0"/>
              <a:t>Drinking even a really small amount of water (25 ml) can result in improved performance on a test of attention</a:t>
            </a:r>
          </a:p>
          <a:p>
            <a:r>
              <a:rPr lang="en-US" dirty="0"/>
              <a:t>Drinking 300 ml improves memory performance and can improve your mood as well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773" t="7711" r="28537" b="12604"/>
          <a:stretch/>
        </p:blipFill>
        <p:spPr>
          <a:xfrm>
            <a:off x="8150772" y="0"/>
            <a:ext cx="993228" cy="1770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25258"/>
            <a:ext cx="2443655" cy="18327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862" y="4979326"/>
            <a:ext cx="4004441" cy="2239916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674" y="4499217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20072"/>
      </p:ext>
    </p:extLst>
  </p:cSld>
  <p:clrMapOvr>
    <a:masterClrMapping/>
  </p:clrMapOvr>
  <p:transition spd="med" advClick="0" advTm="20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Most Important Meal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99862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It is estimated that around 27% of boys and 39% of girls skip breakfast some or all of the time.</a:t>
            </a:r>
          </a:p>
          <a:p>
            <a:r>
              <a:rPr lang="en-US" dirty="0"/>
              <a:t>It’s not called the most important meal of the day for nothing: research has found that skipping this meal significantly reduces students’ attention and their ability to recall information. </a:t>
            </a:r>
          </a:p>
          <a:p>
            <a:r>
              <a:rPr lang="en-US" dirty="0"/>
              <a:t>Simply having a bowl of cereal will give students the concentration and memory boost they need.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773" t="7711" r="28537" b="12604"/>
          <a:stretch/>
        </p:blipFill>
        <p:spPr>
          <a:xfrm>
            <a:off x="8150772" y="0"/>
            <a:ext cx="993228" cy="1770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4128"/>
          <a:stretch/>
        </p:blipFill>
        <p:spPr>
          <a:xfrm>
            <a:off x="0" y="4850654"/>
            <a:ext cx="3153103" cy="2007346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717" y="4663455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38953"/>
      </p:ext>
    </p:extLst>
  </p:cSld>
  <p:clrMapOvr>
    <a:masterClrMapping/>
  </p:clrMapOvr>
  <p:transition spd="med" advClick="0" advTm="20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Put the Phone Away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99862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Phones can be distracting; they are linked to </a:t>
            </a:r>
            <a:r>
              <a:rPr lang="en-US" dirty="0" err="1"/>
              <a:t>fomo</a:t>
            </a:r>
            <a:r>
              <a:rPr lang="en-US" dirty="0"/>
              <a:t> (fear of missing out), and evidence shows that students who spend more time texting and using social media get lower grades</a:t>
            </a:r>
          </a:p>
          <a:p>
            <a:r>
              <a:rPr lang="en-US" dirty="0"/>
              <a:t>In another fascinating study, researchers found that </a:t>
            </a:r>
            <a:r>
              <a:rPr lang="en-US" b="1" u="sng" dirty="0"/>
              <a:t>the mere sight of a phone </a:t>
            </a:r>
            <a:r>
              <a:rPr lang="en-US" dirty="0"/>
              <a:t>was enough to reduce a person’s ability to focus</a:t>
            </a:r>
          </a:p>
          <a:p>
            <a:r>
              <a:rPr lang="en-US" dirty="0"/>
              <a:t>The implication couldn’t be clearer: out of sight really is out of mind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24248"/>
            <a:ext cx="2033752" cy="2033752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307" y="4374930"/>
            <a:ext cx="2020996" cy="21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289"/>
      </p:ext>
    </p:extLst>
  </p:cSld>
  <p:clrMapOvr>
    <a:masterClrMapping/>
  </p:clrMapOvr>
  <p:transition spd="med" advClick="0" advTm="20000">
    <p:fad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378</Words>
  <Application>Microsoft Office PowerPoint</Application>
  <PresentationFormat>On-screen Show (4:3)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Bohunt Revision Lifestyle Tips</vt:lpstr>
      <vt:lpstr>A Digital Detox</vt:lpstr>
      <vt:lpstr>Careful on the Caffeine</vt:lpstr>
      <vt:lpstr>Wholesome Wholegrains</vt:lpstr>
      <vt:lpstr>Nuts and Berries</vt:lpstr>
      <vt:lpstr>CHOCOLATE!!!</vt:lpstr>
      <vt:lpstr>Keep Hydrated</vt:lpstr>
      <vt:lpstr>The Most Important Meal</vt:lpstr>
      <vt:lpstr>Put the Phone Away</vt:lpstr>
      <vt:lpstr>Music?</vt:lpstr>
      <vt:lpstr>Fit Body Fit Mind</vt:lpstr>
      <vt:lpstr>Zzzzzzzzzzzzzzzzz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TPS Revision Lifestyle Tips</dc:title>
  <dc:creator>Sam Graham</dc:creator>
  <cp:lastModifiedBy>Randall Jull</cp:lastModifiedBy>
  <cp:revision>18</cp:revision>
  <dcterms:created xsi:type="dcterms:W3CDTF">2017-10-15T19:36:44Z</dcterms:created>
  <dcterms:modified xsi:type="dcterms:W3CDTF">2023-03-29T10:56:45Z</dcterms:modified>
</cp:coreProperties>
</file>