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9720263" cy="17640300"/>
  <p:notesSz cx="6797675" cy="9926638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Gill Sans" panose="020B0604020202020204" charset="0"/>
      <p:regular r:id="rId8"/>
      <p:bold r:id="rId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5556">
          <p15:clr>
            <a:srgbClr val="A4A3A4"/>
          </p15:clr>
        </p15:guide>
        <p15:guide id="2" pos="3061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go="http://customooxmlschemas.google.com/" r:id="rId10" roundtripDataSignature="AMtx7miw/7So0XnoI2X9BXhl5kfIptq68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D9BD31-117B-4A2F-AE40-37557F1BA893}" v="19" dt="2019-11-17T23:05:57.5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395" autoAdjust="0"/>
  </p:normalViewPr>
  <p:slideViewPr>
    <p:cSldViewPr snapToGrid="0">
      <p:cViewPr>
        <p:scale>
          <a:sx n="120" d="100"/>
          <a:sy n="120" d="100"/>
        </p:scale>
        <p:origin x="216" y="-9360"/>
      </p:cViewPr>
      <p:guideLst>
        <p:guide orient="horz" pos="5556"/>
        <p:guide pos="306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presProps" Target="presProps.xml"/><Relationship Id="rId5" Type="http://schemas.openxmlformats.org/officeDocument/2006/relationships/font" Target="fonts/font2.fntdata"/><Relationship Id="rId15" Type="http://schemas.microsoft.com/office/2016/11/relationships/changesInfo" Target="changesInfos/changesInfo1.xml"/><Relationship Id="rId10" Type="http://customschemas.google.com/relationships/presentationmetadata" Target="meta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yssa Badger" userId="36c45deee37b0c0f" providerId="LiveId" clId="{03D9BD31-117B-4A2F-AE40-37557F1BA893}"/>
    <pc:docChg chg="undo redo custSel modSld">
      <pc:chgData name="Lyssa Badger" userId="36c45deee37b0c0f" providerId="LiveId" clId="{03D9BD31-117B-4A2F-AE40-37557F1BA893}" dt="2019-11-17T23:08:25.866" v="1558" actId="14100"/>
      <pc:docMkLst>
        <pc:docMk/>
      </pc:docMkLst>
      <pc:sldChg chg="addSp modSp">
        <pc:chgData name="Lyssa Badger" userId="36c45deee37b0c0f" providerId="LiveId" clId="{03D9BD31-117B-4A2F-AE40-37557F1BA893}" dt="2019-11-17T23:08:25.866" v="1558" actId="14100"/>
        <pc:sldMkLst>
          <pc:docMk/>
          <pc:sldMk cId="0" sldId="256"/>
        </pc:sldMkLst>
        <pc:spChg chg="mod">
          <ac:chgData name="Lyssa Badger" userId="36c45deee37b0c0f" providerId="LiveId" clId="{03D9BD31-117B-4A2F-AE40-37557F1BA893}" dt="2019-11-17T22:23:05.575" v="688" actId="313"/>
          <ac:spMkLst>
            <pc:docMk/>
            <pc:sldMk cId="0" sldId="256"/>
            <ac:spMk id="472" creationId="{00000000-0000-0000-0000-000000000000}"/>
          </ac:spMkLst>
        </pc:spChg>
        <pc:spChg chg="mod">
          <ac:chgData name="Lyssa Badger" userId="36c45deee37b0c0f" providerId="LiveId" clId="{03D9BD31-117B-4A2F-AE40-37557F1BA893}" dt="2019-11-17T22:09:28.801" v="92" actId="242"/>
          <ac:spMkLst>
            <pc:docMk/>
            <pc:sldMk cId="0" sldId="256"/>
            <ac:spMk id="476" creationId="{00000000-0000-0000-0000-000000000000}"/>
          </ac:spMkLst>
        </pc:spChg>
        <pc:spChg chg="mod">
          <ac:chgData name="Lyssa Badger" userId="36c45deee37b0c0f" providerId="LiveId" clId="{03D9BD31-117B-4A2F-AE40-37557F1BA893}" dt="2019-11-17T22:35:56.423" v="1144" actId="20577"/>
          <ac:spMkLst>
            <pc:docMk/>
            <pc:sldMk cId="0" sldId="256"/>
            <ac:spMk id="480" creationId="{00000000-0000-0000-0000-000000000000}"/>
          </ac:spMkLst>
        </pc:spChg>
        <pc:spChg chg="mod">
          <ac:chgData name="Lyssa Badger" userId="36c45deee37b0c0f" providerId="LiveId" clId="{03D9BD31-117B-4A2F-AE40-37557F1BA893}" dt="2019-11-17T22:11:32.928" v="203" actId="20577"/>
          <ac:spMkLst>
            <pc:docMk/>
            <pc:sldMk cId="0" sldId="256"/>
            <ac:spMk id="648" creationId="{00000000-0000-0000-0000-000000000000}"/>
          </ac:spMkLst>
        </pc:spChg>
        <pc:spChg chg="mod">
          <ac:chgData name="Lyssa Badger" userId="36c45deee37b0c0f" providerId="LiveId" clId="{03D9BD31-117B-4A2F-AE40-37557F1BA893}" dt="2019-11-17T22:09:03.024" v="63" actId="20577"/>
          <ac:spMkLst>
            <pc:docMk/>
            <pc:sldMk cId="0" sldId="256"/>
            <ac:spMk id="649" creationId="{00000000-0000-0000-0000-000000000000}"/>
          </ac:spMkLst>
        </pc:spChg>
        <pc:spChg chg="mod">
          <ac:chgData name="Lyssa Badger" userId="36c45deee37b0c0f" providerId="LiveId" clId="{03D9BD31-117B-4A2F-AE40-37557F1BA893}" dt="2019-11-17T22:10:52.993" v="174" actId="20577"/>
          <ac:spMkLst>
            <pc:docMk/>
            <pc:sldMk cId="0" sldId="256"/>
            <ac:spMk id="650" creationId="{00000000-0000-0000-0000-000000000000}"/>
          </ac:spMkLst>
        </pc:spChg>
        <pc:spChg chg="mod">
          <ac:chgData name="Lyssa Badger" userId="36c45deee37b0c0f" providerId="LiveId" clId="{03D9BD31-117B-4A2F-AE40-37557F1BA893}" dt="2019-11-17T22:21:59.109" v="653" actId="20577"/>
          <ac:spMkLst>
            <pc:docMk/>
            <pc:sldMk cId="0" sldId="256"/>
            <ac:spMk id="651" creationId="{00000000-0000-0000-0000-000000000000}"/>
          </ac:spMkLst>
        </pc:spChg>
        <pc:spChg chg="mod">
          <ac:chgData name="Lyssa Badger" userId="36c45deee37b0c0f" providerId="LiveId" clId="{03D9BD31-117B-4A2F-AE40-37557F1BA893}" dt="2019-11-17T22:25:34.877" v="713" actId="20577"/>
          <ac:spMkLst>
            <pc:docMk/>
            <pc:sldMk cId="0" sldId="256"/>
            <ac:spMk id="652" creationId="{00000000-0000-0000-0000-000000000000}"/>
          </ac:spMkLst>
        </pc:spChg>
        <pc:spChg chg="mod">
          <ac:chgData name="Lyssa Badger" userId="36c45deee37b0c0f" providerId="LiveId" clId="{03D9BD31-117B-4A2F-AE40-37557F1BA893}" dt="2019-11-17T22:26:16.616" v="761" actId="1035"/>
          <ac:spMkLst>
            <pc:docMk/>
            <pc:sldMk cId="0" sldId="256"/>
            <ac:spMk id="653" creationId="{00000000-0000-0000-0000-000000000000}"/>
          </ac:spMkLst>
        </pc:spChg>
        <pc:spChg chg="mod">
          <ac:chgData name="Lyssa Badger" userId="36c45deee37b0c0f" providerId="LiveId" clId="{03D9BD31-117B-4A2F-AE40-37557F1BA893}" dt="2019-11-17T22:36:14.130" v="1168" actId="14100"/>
          <ac:spMkLst>
            <pc:docMk/>
            <pc:sldMk cId="0" sldId="256"/>
            <ac:spMk id="654" creationId="{00000000-0000-0000-0000-000000000000}"/>
          </ac:spMkLst>
        </pc:spChg>
        <pc:spChg chg="mod">
          <ac:chgData name="Lyssa Badger" userId="36c45deee37b0c0f" providerId="LiveId" clId="{03D9BD31-117B-4A2F-AE40-37557F1BA893}" dt="2019-11-17T22:14:57.966" v="256" actId="20577"/>
          <ac:spMkLst>
            <pc:docMk/>
            <pc:sldMk cId="0" sldId="256"/>
            <ac:spMk id="769" creationId="{00000000-0000-0000-0000-000000000000}"/>
          </ac:spMkLst>
        </pc:spChg>
        <pc:spChg chg="mod">
          <ac:chgData name="Lyssa Badger" userId="36c45deee37b0c0f" providerId="LiveId" clId="{03D9BD31-117B-4A2F-AE40-37557F1BA893}" dt="2019-11-17T22:42:16.601" v="1350" actId="1076"/>
          <ac:spMkLst>
            <pc:docMk/>
            <pc:sldMk cId="0" sldId="256"/>
            <ac:spMk id="770" creationId="{00000000-0000-0000-0000-000000000000}"/>
          </ac:spMkLst>
        </pc:spChg>
        <pc:spChg chg="mod">
          <ac:chgData name="Lyssa Badger" userId="36c45deee37b0c0f" providerId="LiveId" clId="{03D9BD31-117B-4A2F-AE40-37557F1BA893}" dt="2019-11-17T22:47:01.656" v="1387" actId="1076"/>
          <ac:spMkLst>
            <pc:docMk/>
            <pc:sldMk cId="0" sldId="256"/>
            <ac:spMk id="771" creationId="{00000000-0000-0000-0000-000000000000}"/>
          </ac:spMkLst>
        </pc:spChg>
        <pc:spChg chg="mod">
          <ac:chgData name="Lyssa Badger" userId="36c45deee37b0c0f" providerId="LiveId" clId="{03D9BD31-117B-4A2F-AE40-37557F1BA893}" dt="2019-11-17T22:46:53.453" v="1385" actId="1076"/>
          <ac:spMkLst>
            <pc:docMk/>
            <pc:sldMk cId="0" sldId="256"/>
            <ac:spMk id="772" creationId="{00000000-0000-0000-0000-000000000000}"/>
          </ac:spMkLst>
        </pc:spChg>
        <pc:spChg chg="mod">
          <ac:chgData name="Lyssa Badger" userId="36c45deee37b0c0f" providerId="LiveId" clId="{03D9BD31-117B-4A2F-AE40-37557F1BA893}" dt="2019-11-17T22:55:01.170" v="1434" actId="1076"/>
          <ac:spMkLst>
            <pc:docMk/>
            <pc:sldMk cId="0" sldId="256"/>
            <ac:spMk id="773" creationId="{00000000-0000-0000-0000-000000000000}"/>
          </ac:spMkLst>
        </pc:spChg>
        <pc:spChg chg="mod">
          <ac:chgData name="Lyssa Badger" userId="36c45deee37b0c0f" providerId="LiveId" clId="{03D9BD31-117B-4A2F-AE40-37557F1BA893}" dt="2019-11-17T22:54:30.954" v="1427" actId="1076"/>
          <ac:spMkLst>
            <pc:docMk/>
            <pc:sldMk cId="0" sldId="256"/>
            <ac:spMk id="774" creationId="{00000000-0000-0000-0000-000000000000}"/>
          </ac:spMkLst>
        </pc:spChg>
        <pc:spChg chg="mod">
          <ac:chgData name="Lyssa Badger" userId="36c45deee37b0c0f" providerId="LiveId" clId="{03D9BD31-117B-4A2F-AE40-37557F1BA893}" dt="2019-11-17T22:54:10.765" v="1423" actId="1076"/>
          <ac:spMkLst>
            <pc:docMk/>
            <pc:sldMk cId="0" sldId="256"/>
            <ac:spMk id="775" creationId="{00000000-0000-0000-0000-000000000000}"/>
          </ac:spMkLst>
        </pc:spChg>
        <pc:spChg chg="mod">
          <ac:chgData name="Lyssa Badger" userId="36c45deee37b0c0f" providerId="LiveId" clId="{03D9BD31-117B-4A2F-AE40-37557F1BA893}" dt="2019-11-17T22:54:15.732" v="1424" actId="1076"/>
          <ac:spMkLst>
            <pc:docMk/>
            <pc:sldMk cId="0" sldId="256"/>
            <ac:spMk id="776" creationId="{00000000-0000-0000-0000-000000000000}"/>
          </ac:spMkLst>
        </pc:spChg>
        <pc:spChg chg="mod">
          <ac:chgData name="Lyssa Badger" userId="36c45deee37b0c0f" providerId="LiveId" clId="{03D9BD31-117B-4A2F-AE40-37557F1BA893}" dt="2019-11-17T23:07:31.112" v="1546" actId="1076"/>
          <ac:spMkLst>
            <pc:docMk/>
            <pc:sldMk cId="0" sldId="256"/>
            <ac:spMk id="777" creationId="{00000000-0000-0000-0000-000000000000}"/>
          </ac:spMkLst>
        </pc:spChg>
        <pc:spChg chg="mod">
          <ac:chgData name="Lyssa Badger" userId="36c45deee37b0c0f" providerId="LiveId" clId="{03D9BD31-117B-4A2F-AE40-37557F1BA893}" dt="2019-11-17T23:07:34.572" v="1547" actId="1076"/>
          <ac:spMkLst>
            <pc:docMk/>
            <pc:sldMk cId="0" sldId="256"/>
            <ac:spMk id="778" creationId="{00000000-0000-0000-0000-000000000000}"/>
          </ac:spMkLst>
        </pc:spChg>
        <pc:spChg chg="mod">
          <ac:chgData name="Lyssa Badger" userId="36c45deee37b0c0f" providerId="LiveId" clId="{03D9BD31-117B-4A2F-AE40-37557F1BA893}" dt="2019-11-17T23:07:51.700" v="1551" actId="1076"/>
          <ac:spMkLst>
            <pc:docMk/>
            <pc:sldMk cId="0" sldId="256"/>
            <ac:spMk id="779" creationId="{00000000-0000-0000-0000-000000000000}"/>
          </ac:spMkLst>
        </pc:spChg>
        <pc:spChg chg="mod">
          <ac:chgData name="Lyssa Badger" userId="36c45deee37b0c0f" providerId="LiveId" clId="{03D9BD31-117B-4A2F-AE40-37557F1BA893}" dt="2019-11-17T23:08:13.970" v="1556" actId="1076"/>
          <ac:spMkLst>
            <pc:docMk/>
            <pc:sldMk cId="0" sldId="256"/>
            <ac:spMk id="780" creationId="{00000000-0000-0000-0000-000000000000}"/>
          </ac:spMkLst>
        </pc:spChg>
        <pc:spChg chg="mod">
          <ac:chgData name="Lyssa Badger" userId="36c45deee37b0c0f" providerId="LiveId" clId="{03D9BD31-117B-4A2F-AE40-37557F1BA893}" dt="2019-11-17T22:28:22.119" v="801" actId="20577"/>
          <ac:spMkLst>
            <pc:docMk/>
            <pc:sldMk cId="0" sldId="256"/>
            <ac:spMk id="781" creationId="{00000000-0000-0000-0000-000000000000}"/>
          </ac:spMkLst>
        </pc:spChg>
        <pc:spChg chg="mod">
          <ac:chgData name="Lyssa Badger" userId="36c45deee37b0c0f" providerId="LiveId" clId="{03D9BD31-117B-4A2F-AE40-37557F1BA893}" dt="2019-11-17T22:29:09.423" v="810" actId="20577"/>
          <ac:spMkLst>
            <pc:docMk/>
            <pc:sldMk cId="0" sldId="256"/>
            <ac:spMk id="782" creationId="{00000000-0000-0000-0000-000000000000}"/>
          </ac:spMkLst>
        </pc:spChg>
        <pc:spChg chg="mod">
          <ac:chgData name="Lyssa Badger" userId="36c45deee37b0c0f" providerId="LiveId" clId="{03D9BD31-117B-4A2F-AE40-37557F1BA893}" dt="2019-11-17T22:26:43.195" v="781" actId="313"/>
          <ac:spMkLst>
            <pc:docMk/>
            <pc:sldMk cId="0" sldId="256"/>
            <ac:spMk id="783" creationId="{00000000-0000-0000-0000-000000000000}"/>
          </ac:spMkLst>
        </pc:spChg>
        <pc:spChg chg="mod">
          <ac:chgData name="Lyssa Badger" userId="36c45deee37b0c0f" providerId="LiveId" clId="{03D9BD31-117B-4A2F-AE40-37557F1BA893}" dt="2019-11-17T22:29:56.076" v="843" actId="1076"/>
          <ac:spMkLst>
            <pc:docMk/>
            <pc:sldMk cId="0" sldId="256"/>
            <ac:spMk id="784" creationId="{00000000-0000-0000-0000-000000000000}"/>
          </ac:spMkLst>
        </pc:spChg>
        <pc:spChg chg="mod">
          <ac:chgData name="Lyssa Badger" userId="36c45deee37b0c0f" providerId="LiveId" clId="{03D9BD31-117B-4A2F-AE40-37557F1BA893}" dt="2019-11-17T22:34:01.951" v="1048" actId="20577"/>
          <ac:spMkLst>
            <pc:docMk/>
            <pc:sldMk cId="0" sldId="256"/>
            <ac:spMk id="785" creationId="{00000000-0000-0000-0000-000000000000}"/>
          </ac:spMkLst>
        </pc:spChg>
        <pc:spChg chg="mod">
          <ac:chgData name="Lyssa Badger" userId="36c45deee37b0c0f" providerId="LiveId" clId="{03D9BD31-117B-4A2F-AE40-37557F1BA893}" dt="2019-11-17T22:33:51.575" v="1034" actId="20577"/>
          <ac:spMkLst>
            <pc:docMk/>
            <pc:sldMk cId="0" sldId="256"/>
            <ac:spMk id="786" creationId="{00000000-0000-0000-0000-000000000000}"/>
          </ac:spMkLst>
        </pc:spChg>
        <pc:spChg chg="mod">
          <ac:chgData name="Lyssa Badger" userId="36c45deee37b0c0f" providerId="LiveId" clId="{03D9BD31-117B-4A2F-AE40-37557F1BA893}" dt="2019-11-17T22:35:42.269" v="1116" actId="1076"/>
          <ac:spMkLst>
            <pc:docMk/>
            <pc:sldMk cId="0" sldId="256"/>
            <ac:spMk id="787" creationId="{00000000-0000-0000-0000-000000000000}"/>
          </ac:spMkLst>
        </pc:spChg>
        <pc:spChg chg="mod">
          <ac:chgData name="Lyssa Badger" userId="36c45deee37b0c0f" providerId="LiveId" clId="{03D9BD31-117B-4A2F-AE40-37557F1BA893}" dt="2019-11-17T22:35:05.629" v="1089" actId="1076"/>
          <ac:spMkLst>
            <pc:docMk/>
            <pc:sldMk cId="0" sldId="256"/>
            <ac:spMk id="788" creationId="{00000000-0000-0000-0000-000000000000}"/>
          </ac:spMkLst>
        </pc:spChg>
        <pc:spChg chg="mod">
          <ac:chgData name="Lyssa Badger" userId="36c45deee37b0c0f" providerId="LiveId" clId="{03D9BD31-117B-4A2F-AE40-37557F1BA893}" dt="2019-11-17T22:33:33.644" v="1022" actId="1076"/>
          <ac:spMkLst>
            <pc:docMk/>
            <pc:sldMk cId="0" sldId="256"/>
            <ac:spMk id="789" creationId="{00000000-0000-0000-0000-000000000000}"/>
          </ac:spMkLst>
        </pc:spChg>
        <pc:spChg chg="mod">
          <ac:chgData name="Lyssa Badger" userId="36c45deee37b0c0f" providerId="LiveId" clId="{03D9BD31-117B-4A2F-AE40-37557F1BA893}" dt="2019-11-17T22:33:27.214" v="1021" actId="1076"/>
          <ac:spMkLst>
            <pc:docMk/>
            <pc:sldMk cId="0" sldId="256"/>
            <ac:spMk id="790" creationId="{00000000-0000-0000-0000-000000000000}"/>
          </ac:spMkLst>
        </pc:spChg>
        <pc:spChg chg="mod">
          <ac:chgData name="Lyssa Badger" userId="36c45deee37b0c0f" providerId="LiveId" clId="{03D9BD31-117B-4A2F-AE40-37557F1BA893}" dt="2019-11-17T22:32:47.446" v="975" actId="20577"/>
          <ac:spMkLst>
            <pc:docMk/>
            <pc:sldMk cId="0" sldId="256"/>
            <ac:spMk id="793" creationId="{00000000-0000-0000-0000-000000000000}"/>
          </ac:spMkLst>
        </pc:spChg>
        <pc:spChg chg="mod">
          <ac:chgData name="Lyssa Badger" userId="36c45deee37b0c0f" providerId="LiveId" clId="{03D9BD31-117B-4A2F-AE40-37557F1BA893}" dt="2019-11-17T22:33:38.800" v="1023" actId="14100"/>
          <ac:spMkLst>
            <pc:docMk/>
            <pc:sldMk cId="0" sldId="256"/>
            <ac:spMk id="794" creationId="{00000000-0000-0000-0000-000000000000}"/>
          </ac:spMkLst>
        </pc:spChg>
        <pc:spChg chg="mod">
          <ac:chgData name="Lyssa Badger" userId="36c45deee37b0c0f" providerId="LiveId" clId="{03D9BD31-117B-4A2F-AE40-37557F1BA893}" dt="2019-11-17T22:38:23.775" v="1288" actId="1076"/>
          <ac:spMkLst>
            <pc:docMk/>
            <pc:sldMk cId="0" sldId="256"/>
            <ac:spMk id="795" creationId="{00000000-0000-0000-0000-000000000000}"/>
          </ac:spMkLst>
        </pc:spChg>
        <pc:spChg chg="mod">
          <ac:chgData name="Lyssa Badger" userId="36c45deee37b0c0f" providerId="LiveId" clId="{03D9BD31-117B-4A2F-AE40-37557F1BA893}" dt="2019-11-17T22:38:18.246" v="1287" actId="20577"/>
          <ac:spMkLst>
            <pc:docMk/>
            <pc:sldMk cId="0" sldId="256"/>
            <ac:spMk id="796" creationId="{00000000-0000-0000-0000-000000000000}"/>
          </ac:spMkLst>
        </pc:spChg>
        <pc:spChg chg="mod">
          <ac:chgData name="Lyssa Badger" userId="36c45deee37b0c0f" providerId="LiveId" clId="{03D9BD31-117B-4A2F-AE40-37557F1BA893}" dt="2019-11-17T22:39:23.474" v="1325" actId="1076"/>
          <ac:spMkLst>
            <pc:docMk/>
            <pc:sldMk cId="0" sldId="256"/>
            <ac:spMk id="797" creationId="{00000000-0000-0000-0000-000000000000}"/>
          </ac:spMkLst>
        </pc:spChg>
        <pc:spChg chg="mod">
          <ac:chgData name="Lyssa Badger" userId="36c45deee37b0c0f" providerId="LiveId" clId="{03D9BD31-117B-4A2F-AE40-37557F1BA893}" dt="2019-11-17T22:38:40.691" v="1301" actId="20577"/>
          <ac:spMkLst>
            <pc:docMk/>
            <pc:sldMk cId="0" sldId="256"/>
            <ac:spMk id="798" creationId="{00000000-0000-0000-0000-000000000000}"/>
          </ac:spMkLst>
        </pc:spChg>
        <pc:spChg chg="mod">
          <ac:chgData name="Lyssa Badger" userId="36c45deee37b0c0f" providerId="LiveId" clId="{03D9BD31-117B-4A2F-AE40-37557F1BA893}" dt="2019-11-17T22:30:03.700" v="856" actId="20577"/>
          <ac:spMkLst>
            <pc:docMk/>
            <pc:sldMk cId="0" sldId="256"/>
            <ac:spMk id="805" creationId="{00000000-0000-0000-0000-000000000000}"/>
          </ac:spMkLst>
        </pc:spChg>
        <pc:spChg chg="mod">
          <ac:chgData name="Lyssa Badger" userId="36c45deee37b0c0f" providerId="LiveId" clId="{03D9BD31-117B-4A2F-AE40-37557F1BA893}" dt="2019-11-17T22:30:38.127" v="877" actId="20577"/>
          <ac:spMkLst>
            <pc:docMk/>
            <pc:sldMk cId="0" sldId="256"/>
            <ac:spMk id="806" creationId="{00000000-0000-0000-0000-000000000000}"/>
          </ac:spMkLst>
        </pc:spChg>
        <pc:spChg chg="mod">
          <ac:chgData name="Lyssa Badger" userId="36c45deee37b0c0f" providerId="LiveId" clId="{03D9BD31-117B-4A2F-AE40-37557F1BA893}" dt="2019-11-17T22:30:42.051" v="880" actId="20577"/>
          <ac:spMkLst>
            <pc:docMk/>
            <pc:sldMk cId="0" sldId="256"/>
            <ac:spMk id="807" creationId="{00000000-0000-0000-0000-000000000000}"/>
          </ac:spMkLst>
        </pc:spChg>
        <pc:spChg chg="mod">
          <ac:chgData name="Lyssa Badger" userId="36c45deee37b0c0f" providerId="LiveId" clId="{03D9BD31-117B-4A2F-AE40-37557F1BA893}" dt="2019-11-17T22:32:23.070" v="942" actId="1076"/>
          <ac:spMkLst>
            <pc:docMk/>
            <pc:sldMk cId="0" sldId="256"/>
            <ac:spMk id="808" creationId="{00000000-0000-0000-0000-000000000000}"/>
          </ac:spMkLst>
        </pc:spChg>
        <pc:spChg chg="mod">
          <ac:chgData name="Lyssa Badger" userId="36c45deee37b0c0f" providerId="LiveId" clId="{03D9BD31-117B-4A2F-AE40-37557F1BA893}" dt="2019-11-17T22:31:56.710" v="936" actId="1076"/>
          <ac:spMkLst>
            <pc:docMk/>
            <pc:sldMk cId="0" sldId="256"/>
            <ac:spMk id="809" creationId="{00000000-0000-0000-0000-000000000000}"/>
          </ac:spMkLst>
        </pc:spChg>
        <pc:spChg chg="mod">
          <ac:chgData name="Lyssa Badger" userId="36c45deee37b0c0f" providerId="LiveId" clId="{03D9BD31-117B-4A2F-AE40-37557F1BA893}" dt="2019-11-17T22:19:46.841" v="539" actId="14100"/>
          <ac:spMkLst>
            <pc:docMk/>
            <pc:sldMk cId="0" sldId="256"/>
            <ac:spMk id="810" creationId="{00000000-0000-0000-0000-000000000000}"/>
          </ac:spMkLst>
        </pc:spChg>
        <pc:spChg chg="mod">
          <ac:chgData name="Lyssa Badger" userId="36c45deee37b0c0f" providerId="LiveId" clId="{03D9BD31-117B-4A2F-AE40-37557F1BA893}" dt="2019-11-17T22:59:25.516" v="1474" actId="1076"/>
          <ac:spMkLst>
            <pc:docMk/>
            <pc:sldMk cId="0" sldId="256"/>
            <ac:spMk id="811" creationId="{00000000-0000-0000-0000-000000000000}"/>
          </ac:spMkLst>
        </pc:spChg>
        <pc:spChg chg="mod">
          <ac:chgData name="Lyssa Badger" userId="36c45deee37b0c0f" providerId="LiveId" clId="{03D9BD31-117B-4A2F-AE40-37557F1BA893}" dt="2019-11-17T23:01:46.489" v="1495" actId="1076"/>
          <ac:spMkLst>
            <pc:docMk/>
            <pc:sldMk cId="0" sldId="256"/>
            <ac:spMk id="812" creationId="{00000000-0000-0000-0000-000000000000}"/>
          </ac:spMkLst>
        </pc:spChg>
        <pc:spChg chg="mod">
          <ac:chgData name="Lyssa Badger" userId="36c45deee37b0c0f" providerId="LiveId" clId="{03D9BD31-117B-4A2F-AE40-37557F1BA893}" dt="2019-11-17T23:02:10.513" v="1499" actId="1076"/>
          <ac:spMkLst>
            <pc:docMk/>
            <pc:sldMk cId="0" sldId="256"/>
            <ac:spMk id="813" creationId="{00000000-0000-0000-0000-000000000000}"/>
          </ac:spMkLst>
        </pc:spChg>
        <pc:spChg chg="mod">
          <ac:chgData name="Lyssa Badger" userId="36c45deee37b0c0f" providerId="LiveId" clId="{03D9BD31-117B-4A2F-AE40-37557F1BA893}" dt="2019-11-17T22:59:59.737" v="1479" actId="1076"/>
          <ac:spMkLst>
            <pc:docMk/>
            <pc:sldMk cId="0" sldId="256"/>
            <ac:spMk id="814" creationId="{00000000-0000-0000-0000-000000000000}"/>
          </ac:spMkLst>
        </pc:spChg>
        <pc:spChg chg="mod">
          <ac:chgData name="Lyssa Badger" userId="36c45deee37b0c0f" providerId="LiveId" clId="{03D9BD31-117B-4A2F-AE40-37557F1BA893}" dt="2019-11-17T22:36:52.760" v="1187" actId="20577"/>
          <ac:spMkLst>
            <pc:docMk/>
            <pc:sldMk cId="0" sldId="256"/>
            <ac:spMk id="815" creationId="{00000000-0000-0000-0000-000000000000}"/>
          </ac:spMkLst>
        </pc:spChg>
        <pc:spChg chg="mod">
          <ac:chgData name="Lyssa Badger" userId="36c45deee37b0c0f" providerId="LiveId" clId="{03D9BD31-117B-4A2F-AE40-37557F1BA893}" dt="2019-11-17T22:37:00.035" v="1195" actId="20577"/>
          <ac:spMkLst>
            <pc:docMk/>
            <pc:sldMk cId="0" sldId="256"/>
            <ac:spMk id="816" creationId="{00000000-0000-0000-0000-000000000000}"/>
          </ac:spMkLst>
        </pc:spChg>
        <pc:spChg chg="mod">
          <ac:chgData name="Lyssa Badger" userId="36c45deee37b0c0f" providerId="LiveId" clId="{03D9BD31-117B-4A2F-AE40-37557F1BA893}" dt="2019-11-17T22:37:08.839" v="1210" actId="20577"/>
          <ac:spMkLst>
            <pc:docMk/>
            <pc:sldMk cId="0" sldId="256"/>
            <ac:spMk id="817" creationId="{00000000-0000-0000-0000-000000000000}"/>
          </ac:spMkLst>
        </pc:spChg>
        <pc:spChg chg="mod">
          <ac:chgData name="Lyssa Badger" userId="36c45deee37b0c0f" providerId="LiveId" clId="{03D9BD31-117B-4A2F-AE40-37557F1BA893}" dt="2019-11-17T22:39:50.960" v="1340" actId="20577"/>
          <ac:spMkLst>
            <pc:docMk/>
            <pc:sldMk cId="0" sldId="256"/>
            <ac:spMk id="818" creationId="{00000000-0000-0000-0000-000000000000}"/>
          </ac:spMkLst>
        </pc:spChg>
        <pc:spChg chg="mod">
          <ac:chgData name="Lyssa Badger" userId="36c45deee37b0c0f" providerId="LiveId" clId="{03D9BD31-117B-4A2F-AE40-37557F1BA893}" dt="2019-11-17T22:37:20.001" v="1232" actId="20577"/>
          <ac:spMkLst>
            <pc:docMk/>
            <pc:sldMk cId="0" sldId="256"/>
            <ac:spMk id="819" creationId="{00000000-0000-0000-0000-000000000000}"/>
          </ac:spMkLst>
        </pc:spChg>
        <pc:picChg chg="add mod modCrop">
          <ac:chgData name="Lyssa Badger" userId="36c45deee37b0c0f" providerId="LiveId" clId="{03D9BD31-117B-4A2F-AE40-37557F1BA893}" dt="2019-11-17T22:44:08.334" v="1364" actId="14100"/>
          <ac:picMkLst>
            <pc:docMk/>
            <pc:sldMk cId="0" sldId="256"/>
            <ac:picMk id="6" creationId="{97F78BE5-021A-4363-8D32-584AFD61C1CB}"/>
          </ac:picMkLst>
        </pc:picChg>
        <pc:picChg chg="add mod modCrop">
          <ac:chgData name="Lyssa Badger" userId="36c45deee37b0c0f" providerId="LiveId" clId="{03D9BD31-117B-4A2F-AE40-37557F1BA893}" dt="2019-11-17T22:44:13.750" v="1365" actId="14100"/>
          <ac:picMkLst>
            <pc:docMk/>
            <pc:sldMk cId="0" sldId="256"/>
            <ac:picMk id="8" creationId="{6B04BE82-0F3B-42B7-BEBE-7E3D2EEA5277}"/>
          </ac:picMkLst>
        </pc:picChg>
        <pc:picChg chg="add mod modCrop">
          <ac:chgData name="Lyssa Badger" userId="36c45deee37b0c0f" providerId="LiveId" clId="{03D9BD31-117B-4A2F-AE40-37557F1BA893}" dt="2019-11-17T22:46:57.201" v="1386" actId="1076"/>
          <ac:picMkLst>
            <pc:docMk/>
            <pc:sldMk cId="0" sldId="256"/>
            <ac:picMk id="10" creationId="{83D1F17E-3406-48A0-A7AE-EF99931B3D4D}"/>
          </ac:picMkLst>
        </pc:picChg>
        <pc:picChg chg="add mod modCrop">
          <ac:chgData name="Lyssa Badger" userId="36c45deee37b0c0f" providerId="LiveId" clId="{03D9BD31-117B-4A2F-AE40-37557F1BA893}" dt="2019-11-17T22:47:10.644" v="1389" actId="14100"/>
          <ac:picMkLst>
            <pc:docMk/>
            <pc:sldMk cId="0" sldId="256"/>
            <ac:picMk id="12" creationId="{DCEBA17C-6C4B-42A8-979E-8A2524066ACE}"/>
          </ac:picMkLst>
        </pc:picChg>
        <pc:picChg chg="add mod modCrop">
          <ac:chgData name="Lyssa Badger" userId="36c45deee37b0c0f" providerId="LiveId" clId="{03D9BD31-117B-4A2F-AE40-37557F1BA893}" dt="2019-11-17T22:54:07.195" v="1422" actId="1076"/>
          <ac:picMkLst>
            <pc:docMk/>
            <pc:sldMk cId="0" sldId="256"/>
            <ac:picMk id="15" creationId="{4EC009C4-CEFC-4910-BA1D-629B0A13563D}"/>
          </ac:picMkLst>
        </pc:picChg>
        <pc:picChg chg="add mod modCrop">
          <ac:chgData name="Lyssa Badger" userId="36c45deee37b0c0f" providerId="LiveId" clId="{03D9BD31-117B-4A2F-AE40-37557F1BA893}" dt="2019-11-17T22:55:22.329" v="1438" actId="1076"/>
          <ac:picMkLst>
            <pc:docMk/>
            <pc:sldMk cId="0" sldId="256"/>
            <ac:picMk id="24" creationId="{CF67703A-2804-4422-914E-0F74B9450476}"/>
          </ac:picMkLst>
        </pc:picChg>
        <pc:picChg chg="add mod modCrop">
          <ac:chgData name="Lyssa Badger" userId="36c45deee37b0c0f" providerId="LiveId" clId="{03D9BD31-117B-4A2F-AE40-37557F1BA893}" dt="2019-11-17T22:53:41.270" v="1417" actId="1076"/>
          <ac:picMkLst>
            <pc:docMk/>
            <pc:sldMk cId="0" sldId="256"/>
            <ac:picMk id="68" creationId="{B57375E6-D2D1-4D83-81BD-7A0A0A17151B}"/>
          </ac:picMkLst>
        </pc:picChg>
        <pc:picChg chg="add mod modCrop">
          <ac:chgData name="Lyssa Badger" userId="36c45deee37b0c0f" providerId="LiveId" clId="{03D9BD31-117B-4A2F-AE40-37557F1BA893}" dt="2019-11-17T22:55:19.755" v="1437" actId="1076"/>
          <ac:picMkLst>
            <pc:docMk/>
            <pc:sldMk cId="0" sldId="256"/>
            <ac:picMk id="85" creationId="{B679079F-986F-4B8C-830E-C2E26424F388}"/>
          </ac:picMkLst>
        </pc:picChg>
        <pc:picChg chg="add mod modCrop">
          <ac:chgData name="Lyssa Badger" userId="36c45deee37b0c0f" providerId="LiveId" clId="{03D9BD31-117B-4A2F-AE40-37557F1BA893}" dt="2019-11-17T23:00:04.471" v="1480" actId="1076"/>
          <ac:picMkLst>
            <pc:docMk/>
            <pc:sldMk cId="0" sldId="256"/>
            <ac:picMk id="87" creationId="{D8661AB1-3D06-4F20-851D-4C2180EC2584}"/>
          </ac:picMkLst>
        </pc:picChg>
        <pc:picChg chg="add mod modCrop">
          <ac:chgData name="Lyssa Badger" userId="36c45deee37b0c0f" providerId="LiveId" clId="{03D9BD31-117B-4A2F-AE40-37557F1BA893}" dt="2019-11-17T22:59:32.597" v="1476" actId="14100"/>
          <ac:picMkLst>
            <pc:docMk/>
            <pc:sldMk cId="0" sldId="256"/>
            <ac:picMk id="89" creationId="{07117B5E-3197-491B-A6BA-E65D6A1574CA}"/>
          </ac:picMkLst>
        </pc:picChg>
        <pc:picChg chg="add mod modCrop">
          <ac:chgData name="Lyssa Badger" userId="36c45deee37b0c0f" providerId="LiveId" clId="{03D9BD31-117B-4A2F-AE40-37557F1BA893}" dt="2019-11-17T22:58:54.897" v="1469" actId="1076"/>
          <ac:picMkLst>
            <pc:docMk/>
            <pc:sldMk cId="0" sldId="256"/>
            <ac:picMk id="91" creationId="{7080E07E-453E-4596-9EE8-A9D2F25281B8}"/>
          </ac:picMkLst>
        </pc:picChg>
        <pc:picChg chg="add mod modCrop">
          <ac:chgData name="Lyssa Badger" userId="36c45deee37b0c0f" providerId="LiveId" clId="{03D9BD31-117B-4A2F-AE40-37557F1BA893}" dt="2019-11-17T23:02:14.085" v="1500" actId="14100"/>
          <ac:picMkLst>
            <pc:docMk/>
            <pc:sldMk cId="0" sldId="256"/>
            <ac:picMk id="93" creationId="{37D71EC5-17AD-4B1F-9918-6F5EE54DFBC9}"/>
          </ac:picMkLst>
        </pc:picChg>
        <pc:picChg chg="add mod modCrop">
          <ac:chgData name="Lyssa Badger" userId="36c45deee37b0c0f" providerId="LiveId" clId="{03D9BD31-117B-4A2F-AE40-37557F1BA893}" dt="2019-11-17T23:02:32.898" v="1513" actId="1037"/>
          <ac:picMkLst>
            <pc:docMk/>
            <pc:sldMk cId="0" sldId="256"/>
            <ac:picMk id="95" creationId="{11EAD511-A83C-4462-A550-B5D0D295BE55}"/>
          </ac:picMkLst>
        </pc:picChg>
        <pc:picChg chg="add mod modCrop">
          <ac:chgData name="Lyssa Badger" userId="36c45deee37b0c0f" providerId="LiveId" clId="{03D9BD31-117B-4A2F-AE40-37557F1BA893}" dt="2019-11-17T23:08:25.866" v="1558" actId="14100"/>
          <ac:picMkLst>
            <pc:docMk/>
            <pc:sldMk cId="0" sldId="256"/>
            <ac:picMk id="97" creationId="{58E836C5-0C42-4C89-A3F5-86D64E7998D5}"/>
          </ac:picMkLst>
        </pc:picChg>
        <pc:picChg chg="add mod modCrop">
          <ac:chgData name="Lyssa Badger" userId="36c45deee37b0c0f" providerId="LiveId" clId="{03D9BD31-117B-4A2F-AE40-37557F1BA893}" dt="2019-11-17T23:08:20.788" v="1557" actId="14100"/>
          <ac:picMkLst>
            <pc:docMk/>
            <pc:sldMk cId="0" sldId="256"/>
            <ac:picMk id="99" creationId="{494DF35E-01D2-4188-8E6D-20E76CEE7171}"/>
          </ac:picMkLst>
        </pc:picChg>
        <pc:picChg chg="add mod modCrop">
          <ac:chgData name="Lyssa Badger" userId="36c45deee37b0c0f" providerId="LiveId" clId="{03D9BD31-117B-4A2F-AE40-37557F1BA893}" dt="2019-11-17T23:07:24.688" v="1545" actId="1076"/>
          <ac:picMkLst>
            <pc:docMk/>
            <pc:sldMk cId="0" sldId="256"/>
            <ac:picMk id="101" creationId="{4E58642D-2B45-4878-97C5-D89768EC5021}"/>
          </ac:picMkLst>
        </pc:picChg>
        <pc:picChg chg="add mod modCrop">
          <ac:chgData name="Lyssa Badger" userId="36c45deee37b0c0f" providerId="LiveId" clId="{03D9BD31-117B-4A2F-AE40-37557F1BA893}" dt="2019-11-17T23:06:49.208" v="1539" actId="1076"/>
          <ac:picMkLst>
            <pc:docMk/>
            <pc:sldMk cId="0" sldId="256"/>
            <ac:picMk id="103" creationId="{0EBA4F81-B0F2-4011-B6B4-3899832BDE8A}"/>
          </ac:picMkLst>
        </pc:picChg>
        <pc:cxnChg chg="mod">
          <ac:chgData name="Lyssa Badger" userId="36c45deee37b0c0f" providerId="LiveId" clId="{03D9BD31-117B-4A2F-AE40-37557F1BA893}" dt="2019-11-17T22:32:17.549" v="941" actId="1076"/>
          <ac:cxnSpMkLst>
            <pc:docMk/>
            <pc:sldMk cId="0" sldId="256"/>
            <ac:cxnSpMk id="742" creationId="{00000000-0000-0000-0000-000000000000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476500" y="1241425"/>
            <a:ext cx="184467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975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476500" y="1241425"/>
            <a:ext cx="184467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9" name="Google Shape;89;p1:notes"/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729020" y="2886967"/>
            <a:ext cx="8262224" cy="6141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78"/>
              <a:buFont typeface="Calibri"/>
              <a:buNone/>
              <a:defRPr sz="637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215033" y="9265242"/>
            <a:ext cx="7290197" cy="4258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/>
            </a:lvl1pPr>
            <a:lvl2pPr lvl="1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None/>
              <a:defRPr sz="2126"/>
            </a:lvl2pPr>
            <a:lvl3pPr lvl="2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None/>
              <a:defRPr sz="1912"/>
            </a:lvl3pPr>
            <a:lvl4pPr lvl="3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4pPr>
            <a:lvl5pPr lvl="4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5pPr>
            <a:lvl6pPr lvl="5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6pPr>
            <a:lvl7pPr lvl="6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7pPr>
            <a:lvl8pPr lvl="7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8pPr>
            <a:lvl9pPr lvl="8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1" name="Google Shape;21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51921" y="-70096"/>
            <a:ext cx="8437472" cy="17197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65601" y="94325"/>
            <a:ext cx="1527900" cy="16258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668268" y="4695913"/>
            <a:ext cx="8383727" cy="111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663206" y="4397830"/>
            <a:ext cx="8383727" cy="7337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78"/>
              <a:buFont typeface="Calibri"/>
              <a:buNone/>
              <a:defRPr sz="637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663206" y="11805123"/>
            <a:ext cx="8383727" cy="3858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2126"/>
              <a:buNone/>
              <a:defRPr sz="2126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913"/>
              <a:buNone/>
              <a:defRPr sz="1912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body" idx="1"/>
          </p:nvPr>
        </p:nvSpPr>
        <p:spPr>
          <a:xfrm>
            <a:off x="668268" y="4695913"/>
            <a:ext cx="4131112" cy="111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2"/>
          </p:nvPr>
        </p:nvSpPr>
        <p:spPr>
          <a:xfrm>
            <a:off x="4920883" y="4695913"/>
            <a:ext cx="4131112" cy="111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 txBox="1">
            <a:spLocks noGrp="1"/>
          </p:cNvSpPr>
          <p:nvPr>
            <p:ph type="title"/>
          </p:nvPr>
        </p:nvSpPr>
        <p:spPr>
          <a:xfrm>
            <a:off x="669534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1"/>
          </p:nvPr>
        </p:nvSpPr>
        <p:spPr>
          <a:xfrm>
            <a:off x="669535" y="4324325"/>
            <a:ext cx="4112126" cy="2119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 b="1"/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None/>
              <a:defRPr sz="2126" b="1"/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None/>
              <a:defRPr sz="1912" b="1"/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2"/>
          </p:nvPr>
        </p:nvSpPr>
        <p:spPr>
          <a:xfrm>
            <a:off x="669535" y="6443610"/>
            <a:ext cx="4112126" cy="9477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body" idx="3"/>
          </p:nvPr>
        </p:nvSpPr>
        <p:spPr>
          <a:xfrm>
            <a:off x="4920884" y="4324325"/>
            <a:ext cx="4132378" cy="2119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 b="1"/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None/>
              <a:defRPr sz="2126" b="1"/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None/>
              <a:defRPr sz="1912" b="1"/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4"/>
          </p:nvPr>
        </p:nvSpPr>
        <p:spPr>
          <a:xfrm>
            <a:off x="4920884" y="6443610"/>
            <a:ext cx="4132378" cy="9477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9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0"/>
          <p:cNvSpPr txBox="1">
            <a:spLocks noGrp="1"/>
          </p:cNvSpPr>
          <p:nvPr>
            <p:ph type="title"/>
          </p:nvPr>
        </p:nvSpPr>
        <p:spPr>
          <a:xfrm>
            <a:off x="669534" y="1176020"/>
            <a:ext cx="3135038" cy="4116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2"/>
              <a:buFont typeface="Calibri"/>
              <a:buNone/>
              <a:defRPr sz="3402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body" idx="1"/>
          </p:nvPr>
        </p:nvSpPr>
        <p:spPr>
          <a:xfrm>
            <a:off x="4132378" y="2539880"/>
            <a:ext cx="4920883" cy="1253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44627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3402"/>
              <a:buChar char="•"/>
              <a:defRPr sz="3402"/>
            </a:lvl1pPr>
            <a:lvl2pPr marL="914400" lvl="1" indent="-417576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976"/>
              <a:buChar char="•"/>
              <a:defRPr sz="2976"/>
            </a:lvl2pPr>
            <a:lvl3pPr marL="1371600" lvl="2" indent="-390588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551"/>
              <a:buChar char="•"/>
              <a:defRPr sz="2551"/>
            </a:lvl3pPr>
            <a:lvl4pPr marL="1828800" lvl="3" indent="-363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4pPr>
            <a:lvl5pPr marL="2286000" lvl="4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5pPr>
            <a:lvl6pPr marL="2743200" lvl="5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6pPr>
            <a:lvl7pPr marL="3200400" lvl="6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7pPr>
            <a:lvl8pPr marL="3657600" lvl="7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8pPr>
            <a:lvl9pPr marL="4114800" lvl="8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body" idx="2"/>
          </p:nvPr>
        </p:nvSpPr>
        <p:spPr>
          <a:xfrm>
            <a:off x="669534" y="5292090"/>
            <a:ext cx="3135038" cy="9804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276"/>
              <a:buNone/>
              <a:defRPr sz="1276"/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1"/>
          <p:cNvSpPr txBox="1">
            <a:spLocks noGrp="1"/>
          </p:cNvSpPr>
          <p:nvPr>
            <p:ph type="title"/>
          </p:nvPr>
        </p:nvSpPr>
        <p:spPr>
          <a:xfrm>
            <a:off x="669534" y="1176020"/>
            <a:ext cx="3135038" cy="4116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2"/>
              <a:buFont typeface="Calibri"/>
              <a:buNone/>
              <a:defRPr sz="3402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1"/>
          <p:cNvSpPr>
            <a:spLocks noGrp="1"/>
          </p:cNvSpPr>
          <p:nvPr>
            <p:ph type="pic" idx="2"/>
          </p:nvPr>
        </p:nvSpPr>
        <p:spPr>
          <a:xfrm>
            <a:off x="4132378" y="2539880"/>
            <a:ext cx="4920883" cy="1253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3402"/>
              <a:buFont typeface="Arial"/>
              <a:buNone/>
              <a:defRPr sz="340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976"/>
              <a:buFont typeface="Arial"/>
              <a:buNone/>
              <a:defRPr sz="297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551"/>
              <a:buFont typeface="Arial"/>
              <a:buNone/>
              <a:defRPr sz="255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>
            <a:off x="669534" y="5292090"/>
            <a:ext cx="3135038" cy="9804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276"/>
              <a:buNone/>
              <a:defRPr sz="1276"/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-736172" y="6100353"/>
            <a:ext cx="11192608" cy="8383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>
            <a:spLocks noGrp="1"/>
          </p:cNvSpPr>
          <p:nvPr>
            <p:ph type="title"/>
          </p:nvPr>
        </p:nvSpPr>
        <p:spPr>
          <a:xfrm rot="5400000">
            <a:off x="529361" y="7365886"/>
            <a:ext cx="14949338" cy="2095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body" idx="1"/>
          </p:nvPr>
        </p:nvSpPr>
        <p:spPr>
          <a:xfrm rot="5400000">
            <a:off x="-3723254" y="5330706"/>
            <a:ext cx="14949338" cy="6166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77"/>
              <a:buFont typeface="Calibri"/>
              <a:buNone/>
              <a:defRPr sz="467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668268" y="4695913"/>
            <a:ext cx="8383727" cy="111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17576" algn="l" rtl="0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976"/>
              <a:buFont typeface="Arial"/>
              <a:buChar char="•"/>
              <a:defRPr sz="297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0588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551"/>
              <a:buFont typeface="Arial"/>
              <a:buChar char="•"/>
              <a:defRPr sz="255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3600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Char char="•"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2.png"/><Relationship Id="rId117" Type="http://schemas.openxmlformats.org/officeDocument/2006/relationships/image" Target="../media/image92.png"/><Relationship Id="rId21" Type="http://schemas.microsoft.com/office/2007/relationships/hdphoto" Target="../media/hdphoto2.wdp"/><Relationship Id="rId42" Type="http://schemas.openxmlformats.org/officeDocument/2006/relationships/image" Target="../media/image33.png"/><Relationship Id="rId47" Type="http://schemas.openxmlformats.org/officeDocument/2006/relationships/image" Target="../media/image37.png"/><Relationship Id="rId63" Type="http://schemas.openxmlformats.org/officeDocument/2006/relationships/image" Target="../media/image47.png"/><Relationship Id="rId68" Type="http://schemas.openxmlformats.org/officeDocument/2006/relationships/image" Target="../media/image50.png"/><Relationship Id="rId84" Type="http://schemas.openxmlformats.org/officeDocument/2006/relationships/image" Target="../media/image59.png"/><Relationship Id="rId89" Type="http://schemas.openxmlformats.org/officeDocument/2006/relationships/image" Target="../media/image64.png"/><Relationship Id="rId112" Type="http://schemas.openxmlformats.org/officeDocument/2006/relationships/image" Target="../media/image87.png"/><Relationship Id="rId16" Type="http://schemas.openxmlformats.org/officeDocument/2006/relationships/image" Target="../media/image16.png"/><Relationship Id="rId107" Type="http://schemas.openxmlformats.org/officeDocument/2006/relationships/image" Target="../media/image82.png"/><Relationship Id="rId11" Type="http://schemas.openxmlformats.org/officeDocument/2006/relationships/image" Target="../media/image11.png"/><Relationship Id="rId32" Type="http://schemas.openxmlformats.org/officeDocument/2006/relationships/image" Target="../media/image28.png"/><Relationship Id="rId37" Type="http://schemas.microsoft.com/office/2007/relationships/hdphoto" Target="../media/hdphoto7.wdp"/><Relationship Id="rId53" Type="http://schemas.microsoft.com/office/2007/relationships/hdphoto" Target="../media/hdphoto12.wdp"/><Relationship Id="rId58" Type="http://schemas.microsoft.com/office/2007/relationships/hdphoto" Target="../media/hdphoto14.wdp"/><Relationship Id="rId74" Type="http://schemas.openxmlformats.org/officeDocument/2006/relationships/image" Target="../media/image53.png"/><Relationship Id="rId79" Type="http://schemas.microsoft.com/office/2007/relationships/hdphoto" Target="../media/hdphoto24.wdp"/><Relationship Id="rId102" Type="http://schemas.openxmlformats.org/officeDocument/2006/relationships/image" Target="../media/image77.png"/><Relationship Id="rId123" Type="http://schemas.openxmlformats.org/officeDocument/2006/relationships/image" Target="../media/image98.png"/><Relationship Id="rId5" Type="http://schemas.openxmlformats.org/officeDocument/2006/relationships/image" Target="../media/image5.png"/><Relationship Id="rId61" Type="http://schemas.openxmlformats.org/officeDocument/2006/relationships/image" Target="../media/image46.png"/><Relationship Id="rId82" Type="http://schemas.openxmlformats.org/officeDocument/2006/relationships/image" Target="../media/image57.png"/><Relationship Id="rId90" Type="http://schemas.openxmlformats.org/officeDocument/2006/relationships/image" Target="../media/image65.png"/><Relationship Id="rId95" Type="http://schemas.openxmlformats.org/officeDocument/2006/relationships/image" Target="../media/image70.png"/><Relationship Id="rId19" Type="http://schemas.microsoft.com/office/2007/relationships/hdphoto" Target="../media/hdphoto1.wdp"/><Relationship Id="rId14" Type="http://schemas.openxmlformats.org/officeDocument/2006/relationships/image" Target="../media/image14.png"/><Relationship Id="rId22" Type="http://schemas.openxmlformats.org/officeDocument/2006/relationships/image" Target="../media/image20.png"/><Relationship Id="rId27" Type="http://schemas.openxmlformats.org/officeDocument/2006/relationships/image" Target="../media/image23.png"/><Relationship Id="rId30" Type="http://schemas.openxmlformats.org/officeDocument/2006/relationships/image" Target="../media/image26.png"/><Relationship Id="rId35" Type="http://schemas.microsoft.com/office/2007/relationships/hdphoto" Target="../media/hdphoto6.wdp"/><Relationship Id="rId43" Type="http://schemas.microsoft.com/office/2007/relationships/hdphoto" Target="../media/hdphoto10.wdp"/><Relationship Id="rId48" Type="http://schemas.microsoft.com/office/2007/relationships/hdphoto" Target="../media/hdphoto11.wdp"/><Relationship Id="rId56" Type="http://schemas.microsoft.com/office/2007/relationships/hdphoto" Target="../media/hdphoto13.wdp"/><Relationship Id="rId64" Type="http://schemas.openxmlformats.org/officeDocument/2006/relationships/image" Target="../media/image48.png"/><Relationship Id="rId69" Type="http://schemas.microsoft.com/office/2007/relationships/hdphoto" Target="../media/hdphoto19.wdp"/><Relationship Id="rId77" Type="http://schemas.microsoft.com/office/2007/relationships/hdphoto" Target="../media/hdphoto23.wdp"/><Relationship Id="rId100" Type="http://schemas.openxmlformats.org/officeDocument/2006/relationships/image" Target="../media/image75.png"/><Relationship Id="rId105" Type="http://schemas.openxmlformats.org/officeDocument/2006/relationships/image" Target="../media/image80.png"/><Relationship Id="rId113" Type="http://schemas.openxmlformats.org/officeDocument/2006/relationships/image" Target="../media/image88.png"/><Relationship Id="rId118" Type="http://schemas.openxmlformats.org/officeDocument/2006/relationships/image" Target="../media/image93.png"/><Relationship Id="rId8" Type="http://schemas.openxmlformats.org/officeDocument/2006/relationships/image" Target="../media/image8.png"/><Relationship Id="rId51" Type="http://schemas.openxmlformats.org/officeDocument/2006/relationships/image" Target="../media/image40.png"/><Relationship Id="rId72" Type="http://schemas.openxmlformats.org/officeDocument/2006/relationships/image" Target="../media/image52.png"/><Relationship Id="rId80" Type="http://schemas.openxmlformats.org/officeDocument/2006/relationships/image" Target="../media/image56.png"/><Relationship Id="rId85" Type="http://schemas.openxmlformats.org/officeDocument/2006/relationships/image" Target="../media/image60.png"/><Relationship Id="rId93" Type="http://schemas.openxmlformats.org/officeDocument/2006/relationships/image" Target="../media/image68.png"/><Relationship Id="rId98" Type="http://schemas.openxmlformats.org/officeDocument/2006/relationships/image" Target="../media/image73.png"/><Relationship Id="rId121" Type="http://schemas.openxmlformats.org/officeDocument/2006/relationships/image" Target="../media/image96.png"/><Relationship Id="rId3" Type="http://schemas.openxmlformats.org/officeDocument/2006/relationships/image" Target="../media/image3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5" Type="http://schemas.microsoft.com/office/2007/relationships/hdphoto" Target="../media/hdphoto4.wdp"/><Relationship Id="rId33" Type="http://schemas.microsoft.com/office/2007/relationships/hdphoto" Target="../media/hdphoto5.wdp"/><Relationship Id="rId38" Type="http://schemas.openxmlformats.org/officeDocument/2006/relationships/image" Target="../media/image31.png"/><Relationship Id="rId46" Type="http://schemas.openxmlformats.org/officeDocument/2006/relationships/image" Target="../media/image36.png"/><Relationship Id="rId59" Type="http://schemas.openxmlformats.org/officeDocument/2006/relationships/image" Target="../media/image45.png"/><Relationship Id="rId67" Type="http://schemas.microsoft.com/office/2007/relationships/hdphoto" Target="../media/hdphoto18.wdp"/><Relationship Id="rId103" Type="http://schemas.openxmlformats.org/officeDocument/2006/relationships/image" Target="../media/image78.png"/><Relationship Id="rId108" Type="http://schemas.openxmlformats.org/officeDocument/2006/relationships/image" Target="../media/image83.png"/><Relationship Id="rId116" Type="http://schemas.openxmlformats.org/officeDocument/2006/relationships/image" Target="../media/image91.png"/><Relationship Id="rId124" Type="http://schemas.openxmlformats.org/officeDocument/2006/relationships/image" Target="../media/image99.png"/><Relationship Id="rId20" Type="http://schemas.openxmlformats.org/officeDocument/2006/relationships/image" Target="../media/image19.png"/><Relationship Id="rId41" Type="http://schemas.microsoft.com/office/2007/relationships/hdphoto" Target="../media/hdphoto9.wdp"/><Relationship Id="rId54" Type="http://schemas.openxmlformats.org/officeDocument/2006/relationships/image" Target="../media/image42.png"/><Relationship Id="rId62" Type="http://schemas.microsoft.com/office/2007/relationships/hdphoto" Target="../media/hdphoto16.wdp"/><Relationship Id="rId70" Type="http://schemas.openxmlformats.org/officeDocument/2006/relationships/image" Target="../media/image51.png"/><Relationship Id="rId75" Type="http://schemas.microsoft.com/office/2007/relationships/hdphoto" Target="../media/hdphoto22.wdp"/><Relationship Id="rId83" Type="http://schemas.openxmlformats.org/officeDocument/2006/relationships/image" Target="../media/image58.png"/><Relationship Id="rId88" Type="http://schemas.openxmlformats.org/officeDocument/2006/relationships/image" Target="../media/image63.png"/><Relationship Id="rId91" Type="http://schemas.openxmlformats.org/officeDocument/2006/relationships/image" Target="../media/image66.png"/><Relationship Id="rId96" Type="http://schemas.openxmlformats.org/officeDocument/2006/relationships/image" Target="../media/image71.png"/><Relationship Id="rId111" Type="http://schemas.openxmlformats.org/officeDocument/2006/relationships/image" Target="../media/image8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5" Type="http://schemas.openxmlformats.org/officeDocument/2006/relationships/image" Target="../media/image15.png"/><Relationship Id="rId23" Type="http://schemas.microsoft.com/office/2007/relationships/hdphoto" Target="../media/hdphoto3.wdp"/><Relationship Id="rId28" Type="http://schemas.openxmlformats.org/officeDocument/2006/relationships/image" Target="../media/image24.png"/><Relationship Id="rId36" Type="http://schemas.openxmlformats.org/officeDocument/2006/relationships/image" Target="../media/image30.png"/><Relationship Id="rId49" Type="http://schemas.openxmlformats.org/officeDocument/2006/relationships/image" Target="../media/image38.png"/><Relationship Id="rId57" Type="http://schemas.openxmlformats.org/officeDocument/2006/relationships/image" Target="../media/image44.png"/><Relationship Id="rId106" Type="http://schemas.openxmlformats.org/officeDocument/2006/relationships/image" Target="../media/image81.png"/><Relationship Id="rId114" Type="http://schemas.openxmlformats.org/officeDocument/2006/relationships/image" Target="../media/image89.png"/><Relationship Id="rId119" Type="http://schemas.openxmlformats.org/officeDocument/2006/relationships/image" Target="../media/image94.png"/><Relationship Id="rId10" Type="http://schemas.openxmlformats.org/officeDocument/2006/relationships/image" Target="../media/image10.png"/><Relationship Id="rId31" Type="http://schemas.openxmlformats.org/officeDocument/2006/relationships/image" Target="../media/image27.png"/><Relationship Id="rId44" Type="http://schemas.openxmlformats.org/officeDocument/2006/relationships/image" Target="../media/image34.png"/><Relationship Id="rId52" Type="http://schemas.openxmlformats.org/officeDocument/2006/relationships/image" Target="../media/image41.png"/><Relationship Id="rId60" Type="http://schemas.microsoft.com/office/2007/relationships/hdphoto" Target="../media/hdphoto15.wdp"/><Relationship Id="rId65" Type="http://schemas.microsoft.com/office/2007/relationships/hdphoto" Target="../media/hdphoto17.wdp"/><Relationship Id="rId73" Type="http://schemas.microsoft.com/office/2007/relationships/hdphoto" Target="../media/hdphoto21.wdp"/><Relationship Id="rId78" Type="http://schemas.openxmlformats.org/officeDocument/2006/relationships/image" Target="../media/image55.png"/><Relationship Id="rId81" Type="http://schemas.microsoft.com/office/2007/relationships/hdphoto" Target="../media/hdphoto25.wdp"/><Relationship Id="rId86" Type="http://schemas.openxmlformats.org/officeDocument/2006/relationships/image" Target="../media/image61.png"/><Relationship Id="rId94" Type="http://schemas.openxmlformats.org/officeDocument/2006/relationships/image" Target="../media/image69.png"/><Relationship Id="rId99" Type="http://schemas.openxmlformats.org/officeDocument/2006/relationships/image" Target="../media/image74.png"/><Relationship Id="rId101" Type="http://schemas.openxmlformats.org/officeDocument/2006/relationships/image" Target="../media/image76.png"/><Relationship Id="rId122" Type="http://schemas.openxmlformats.org/officeDocument/2006/relationships/image" Target="../media/image97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9" Type="http://schemas.microsoft.com/office/2007/relationships/hdphoto" Target="../media/hdphoto8.wdp"/><Relationship Id="rId109" Type="http://schemas.openxmlformats.org/officeDocument/2006/relationships/image" Target="../media/image84.png"/><Relationship Id="rId34" Type="http://schemas.openxmlformats.org/officeDocument/2006/relationships/image" Target="../media/image29.png"/><Relationship Id="rId50" Type="http://schemas.openxmlformats.org/officeDocument/2006/relationships/image" Target="../media/image39.png"/><Relationship Id="rId55" Type="http://schemas.openxmlformats.org/officeDocument/2006/relationships/image" Target="../media/image43.png"/><Relationship Id="rId76" Type="http://schemas.openxmlformats.org/officeDocument/2006/relationships/image" Target="../media/image54.png"/><Relationship Id="rId97" Type="http://schemas.openxmlformats.org/officeDocument/2006/relationships/image" Target="../media/image72.png"/><Relationship Id="rId104" Type="http://schemas.openxmlformats.org/officeDocument/2006/relationships/image" Target="../media/image79.png"/><Relationship Id="rId120" Type="http://schemas.openxmlformats.org/officeDocument/2006/relationships/image" Target="../media/image95.png"/><Relationship Id="rId7" Type="http://schemas.openxmlformats.org/officeDocument/2006/relationships/image" Target="../media/image7.png"/><Relationship Id="rId71" Type="http://schemas.microsoft.com/office/2007/relationships/hdphoto" Target="../media/hdphoto20.wdp"/><Relationship Id="rId92" Type="http://schemas.openxmlformats.org/officeDocument/2006/relationships/image" Target="../media/image67.png"/><Relationship Id="rId2" Type="http://schemas.openxmlformats.org/officeDocument/2006/relationships/notesSlide" Target="../notesSlides/notesSlide1.xml"/><Relationship Id="rId29" Type="http://schemas.openxmlformats.org/officeDocument/2006/relationships/image" Target="../media/image25.png"/><Relationship Id="rId24" Type="http://schemas.openxmlformats.org/officeDocument/2006/relationships/image" Target="../media/image21.png"/><Relationship Id="rId40" Type="http://schemas.openxmlformats.org/officeDocument/2006/relationships/image" Target="../media/image32.png"/><Relationship Id="rId45" Type="http://schemas.openxmlformats.org/officeDocument/2006/relationships/image" Target="../media/image35.png"/><Relationship Id="rId66" Type="http://schemas.openxmlformats.org/officeDocument/2006/relationships/image" Target="../media/image49.png"/><Relationship Id="rId87" Type="http://schemas.openxmlformats.org/officeDocument/2006/relationships/image" Target="../media/image62.png"/><Relationship Id="rId110" Type="http://schemas.openxmlformats.org/officeDocument/2006/relationships/image" Target="../media/image85.png"/><Relationship Id="rId115" Type="http://schemas.openxmlformats.org/officeDocument/2006/relationships/image" Target="../media/image9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3130" y="11920094"/>
            <a:ext cx="1390072" cy="1352092"/>
          </a:xfrm>
          <a:prstGeom prst="rect">
            <a:avLst/>
          </a:prstGeom>
        </p:spPr>
      </p:pic>
      <p:sp>
        <p:nvSpPr>
          <p:cNvPr id="108" name="Google Shape;108;p1"/>
          <p:cNvSpPr txBox="1"/>
          <p:nvPr/>
        </p:nvSpPr>
        <p:spPr>
          <a:xfrm>
            <a:off x="510801" y="16018825"/>
            <a:ext cx="770700" cy="1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Abstraction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2" name="Google Shape;112;p1"/>
          <p:cNvSpPr txBox="1"/>
          <p:nvPr/>
        </p:nvSpPr>
        <p:spPr>
          <a:xfrm>
            <a:off x="3876524" y="15756621"/>
            <a:ext cx="851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Staying safe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on-line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5" name="Google Shape;115;p1"/>
          <p:cNvSpPr txBox="1"/>
          <p:nvPr/>
        </p:nvSpPr>
        <p:spPr>
          <a:xfrm>
            <a:off x="485445" y="24886550"/>
            <a:ext cx="1340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How plants and animals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adapt to extreme climate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36" name="Google Shape;136;p1"/>
          <p:cNvCxnSpPr/>
          <p:nvPr/>
        </p:nvCxnSpPr>
        <p:spPr>
          <a:xfrm flipH="1">
            <a:off x="15200128" y="22202256"/>
            <a:ext cx="164100" cy="68700"/>
          </a:xfrm>
          <a:prstGeom prst="straightConnector1">
            <a:avLst/>
          </a:prstGeom>
          <a:noFill/>
          <a:ln w="19050" cap="flat" cmpd="sng">
            <a:solidFill>
              <a:srgbClr val="00B0F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94" name="Google Shape;194;p1"/>
          <p:cNvSpPr/>
          <p:nvPr/>
        </p:nvSpPr>
        <p:spPr>
          <a:xfrm>
            <a:off x="8380997" y="15785395"/>
            <a:ext cx="1200300" cy="11091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55"/>
              <a:buFont typeface="Arial"/>
              <a:buNone/>
            </a:pPr>
            <a:endParaRPr sz="2155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95" name="Google Shape;195;p1" descr="Screen Shot 2019-10-12 at 12.46.35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8515748" y="15859637"/>
            <a:ext cx="990975" cy="960621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1"/>
          <p:cNvSpPr txBox="1"/>
          <p:nvPr/>
        </p:nvSpPr>
        <p:spPr>
          <a:xfrm>
            <a:off x="7765659" y="16274394"/>
            <a:ext cx="690300" cy="61551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GB" sz="1600" b="1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Year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7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1"/>
          <p:cNvSpPr txBox="1"/>
          <p:nvPr/>
        </p:nvSpPr>
        <p:spPr>
          <a:xfrm>
            <a:off x="234575" y="85329"/>
            <a:ext cx="78024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en-GB" sz="3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Five Year Curriculum: Computing</a:t>
            </a:r>
            <a:endParaRPr sz="3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16" name="Google Shape;316;p1"/>
          <p:cNvCxnSpPr/>
          <p:nvPr/>
        </p:nvCxnSpPr>
        <p:spPr>
          <a:xfrm>
            <a:off x="4998801" y="3398520"/>
            <a:ext cx="0" cy="13528511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17" name="Google Shape;317;p1"/>
          <p:cNvSpPr txBox="1"/>
          <p:nvPr/>
        </p:nvSpPr>
        <p:spPr>
          <a:xfrm>
            <a:off x="5015775" y="16270775"/>
            <a:ext cx="2745079" cy="619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000" b="0" i="0" u="none" strike="noStrike" cap="none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Digital Literacy</a:t>
            </a:r>
            <a:endParaRPr sz="2155" b="0" i="0" u="none" strike="noStrike" cap="none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8" name="Google Shape;318;p1"/>
          <p:cNvSpPr txBox="1"/>
          <p:nvPr/>
        </p:nvSpPr>
        <p:spPr>
          <a:xfrm>
            <a:off x="2085274" y="16274394"/>
            <a:ext cx="2896554" cy="62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000" b="0" i="0" u="none" strike="noStrike" cap="none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Responsible Use of Tech</a:t>
            </a:r>
            <a:endParaRPr sz="2155" b="0" i="0" u="none" strike="noStrike" cap="none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341" name="Google Shape;341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335352" y="15714090"/>
            <a:ext cx="372900" cy="37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19977" y="17049728"/>
            <a:ext cx="413200" cy="354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675857" y="15804455"/>
            <a:ext cx="388940" cy="2908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097708" y="17040856"/>
            <a:ext cx="373291" cy="35569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204679" y="15667525"/>
            <a:ext cx="419324" cy="43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597139" y="15737661"/>
            <a:ext cx="317961" cy="350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591152" y="17020984"/>
            <a:ext cx="420468" cy="3894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091529" y="17058717"/>
            <a:ext cx="415897" cy="3888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80911" y="15827945"/>
            <a:ext cx="406205" cy="363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1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467781" y="16391066"/>
            <a:ext cx="326770" cy="322615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1"/>
          <p:cNvSpPr txBox="1"/>
          <p:nvPr/>
        </p:nvSpPr>
        <p:spPr>
          <a:xfrm>
            <a:off x="6856019" y="15760239"/>
            <a:ext cx="994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Creating &amp; Saving to Folders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01" name="Google Shape;301;p1"/>
          <p:cNvSpPr txBox="1"/>
          <p:nvPr/>
        </p:nvSpPr>
        <p:spPr>
          <a:xfrm>
            <a:off x="6811835" y="17073823"/>
            <a:ext cx="1025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Log on; </a:t>
            </a:r>
            <a:b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</a:b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Password Strength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75" name="Google Shape;375;p1"/>
          <p:cNvSpPr txBox="1"/>
          <p:nvPr/>
        </p:nvSpPr>
        <p:spPr>
          <a:xfrm>
            <a:off x="5410849" y="17046617"/>
            <a:ext cx="1025100" cy="42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School systems - Google Classroom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77" name="Google Shape;377;p1"/>
          <p:cNvSpPr txBox="1"/>
          <p:nvPr/>
        </p:nvSpPr>
        <p:spPr>
          <a:xfrm>
            <a:off x="5563251" y="15756621"/>
            <a:ext cx="931778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Email - etiquette, attachments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80" name="Google Shape;380;p1"/>
          <p:cNvSpPr txBox="1"/>
          <p:nvPr/>
        </p:nvSpPr>
        <p:spPr>
          <a:xfrm>
            <a:off x="3936014" y="17096603"/>
            <a:ext cx="634800" cy="2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Viruses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81" name="Google Shape;381;p1"/>
          <p:cNvSpPr txBox="1"/>
          <p:nvPr/>
        </p:nvSpPr>
        <p:spPr>
          <a:xfrm>
            <a:off x="2375337" y="17085673"/>
            <a:ext cx="1127238" cy="2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Copyright Laws &amp; implications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84" name="Google Shape;384;p1"/>
          <p:cNvSpPr txBox="1"/>
          <p:nvPr/>
        </p:nvSpPr>
        <p:spPr>
          <a:xfrm>
            <a:off x="2522725" y="15749958"/>
            <a:ext cx="994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Online Safety &amp;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Social Media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88" name="Google Shape;388;p1"/>
          <p:cNvSpPr txBox="1"/>
          <p:nvPr/>
        </p:nvSpPr>
        <p:spPr>
          <a:xfrm>
            <a:off x="671127" y="16404734"/>
            <a:ext cx="843000" cy="2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Pattern Recognition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89" name="Google Shape;389;p1"/>
          <p:cNvSpPr txBox="1"/>
          <p:nvPr/>
        </p:nvSpPr>
        <p:spPr>
          <a:xfrm>
            <a:off x="385623" y="15236147"/>
            <a:ext cx="883800" cy="2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Algorithms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5647230" y="16859478"/>
            <a:ext cx="1572720" cy="237125"/>
            <a:chOff x="5647230" y="16859478"/>
            <a:chExt cx="1572720" cy="237125"/>
          </a:xfrm>
        </p:grpSpPr>
        <p:cxnSp>
          <p:nvCxnSpPr>
            <p:cNvPr id="300" name="Google Shape;300;p1"/>
            <p:cNvCxnSpPr/>
            <p:nvPr/>
          </p:nvCxnSpPr>
          <p:spPr>
            <a:xfrm flipV="1">
              <a:off x="6930791" y="16859478"/>
              <a:ext cx="289159" cy="237125"/>
            </a:xfrm>
            <a:prstGeom prst="straightConnector1">
              <a:avLst/>
            </a:prstGeom>
            <a:noFill/>
            <a:ln w="19050" cap="flat" cmpd="sng">
              <a:solidFill>
                <a:srgbClr val="92D050"/>
              </a:solidFill>
              <a:prstDash val="solid"/>
              <a:miter lim="800000"/>
              <a:headEnd type="none" w="sm" len="sm"/>
              <a:tailEnd type="oval" w="med" len="med"/>
            </a:ln>
          </p:spPr>
        </p:cxnSp>
        <p:cxnSp>
          <p:nvCxnSpPr>
            <p:cNvPr id="420" name="Google Shape;300;p1"/>
            <p:cNvCxnSpPr/>
            <p:nvPr/>
          </p:nvCxnSpPr>
          <p:spPr>
            <a:xfrm flipV="1">
              <a:off x="5647230" y="16859478"/>
              <a:ext cx="289159" cy="237125"/>
            </a:xfrm>
            <a:prstGeom prst="straightConnector1">
              <a:avLst/>
            </a:prstGeom>
            <a:noFill/>
            <a:ln w="19050" cap="flat" cmpd="sng">
              <a:solidFill>
                <a:srgbClr val="92D050"/>
              </a:solidFill>
              <a:prstDash val="solid"/>
              <a:miter lim="800000"/>
              <a:headEnd type="none" w="sm" len="sm"/>
              <a:tailEnd type="oval" w="med" len="med"/>
            </a:ln>
          </p:spPr>
        </p:cxnSp>
      </p:grpSp>
      <p:grpSp>
        <p:nvGrpSpPr>
          <p:cNvPr id="3" name="Group 2"/>
          <p:cNvGrpSpPr/>
          <p:nvPr/>
        </p:nvGrpSpPr>
        <p:grpSpPr>
          <a:xfrm>
            <a:off x="2730966" y="16860158"/>
            <a:ext cx="1622957" cy="237600"/>
            <a:chOff x="2730966" y="16860158"/>
            <a:chExt cx="1622957" cy="237600"/>
          </a:xfrm>
        </p:grpSpPr>
        <p:cxnSp>
          <p:nvCxnSpPr>
            <p:cNvPr id="421" name="Google Shape;300;p1"/>
            <p:cNvCxnSpPr/>
            <p:nvPr/>
          </p:nvCxnSpPr>
          <p:spPr>
            <a:xfrm flipV="1">
              <a:off x="4064764" y="16860158"/>
              <a:ext cx="289159" cy="237125"/>
            </a:xfrm>
            <a:prstGeom prst="straightConnector1">
              <a:avLst/>
            </a:prstGeom>
            <a:noFill/>
            <a:ln w="19050" cap="flat" cmpd="sng">
              <a:solidFill>
                <a:srgbClr val="92D050"/>
              </a:solidFill>
              <a:prstDash val="solid"/>
              <a:miter lim="800000"/>
              <a:headEnd type="none" w="sm" len="sm"/>
              <a:tailEnd type="oval" w="med" len="med"/>
            </a:ln>
          </p:spPr>
        </p:cxnSp>
        <p:cxnSp>
          <p:nvCxnSpPr>
            <p:cNvPr id="422" name="Google Shape;300;p1"/>
            <p:cNvCxnSpPr/>
            <p:nvPr/>
          </p:nvCxnSpPr>
          <p:spPr>
            <a:xfrm flipV="1">
              <a:off x="2730966" y="16860633"/>
              <a:ext cx="289159" cy="237125"/>
            </a:xfrm>
            <a:prstGeom prst="straightConnector1">
              <a:avLst/>
            </a:prstGeom>
            <a:noFill/>
            <a:ln w="19050" cap="flat" cmpd="sng">
              <a:solidFill>
                <a:srgbClr val="92D050"/>
              </a:solidFill>
              <a:prstDash val="solid"/>
              <a:miter lim="800000"/>
              <a:headEnd type="none" w="sm" len="sm"/>
              <a:tailEnd type="oval" w="med" len="med"/>
            </a:ln>
          </p:spPr>
        </p:cxnSp>
      </p:grpSp>
      <p:grpSp>
        <p:nvGrpSpPr>
          <p:cNvPr id="423" name="Group 422"/>
          <p:cNvGrpSpPr/>
          <p:nvPr/>
        </p:nvGrpSpPr>
        <p:grpSpPr>
          <a:xfrm flipV="1">
            <a:off x="2708252" y="16047984"/>
            <a:ext cx="1645672" cy="249264"/>
            <a:chOff x="2730966" y="16848494"/>
            <a:chExt cx="1645672" cy="249264"/>
          </a:xfrm>
        </p:grpSpPr>
        <p:cxnSp>
          <p:nvCxnSpPr>
            <p:cNvPr id="424" name="Google Shape;300;p1"/>
            <p:cNvCxnSpPr/>
            <p:nvPr/>
          </p:nvCxnSpPr>
          <p:spPr>
            <a:xfrm flipV="1">
              <a:off x="4087479" y="16848494"/>
              <a:ext cx="289159" cy="237125"/>
            </a:xfrm>
            <a:prstGeom prst="straightConnector1">
              <a:avLst/>
            </a:prstGeom>
            <a:noFill/>
            <a:ln w="19050" cap="flat" cmpd="sng">
              <a:solidFill>
                <a:srgbClr val="92D050"/>
              </a:solidFill>
              <a:prstDash val="solid"/>
              <a:miter lim="800000"/>
              <a:headEnd type="none" w="sm" len="sm"/>
              <a:tailEnd type="oval" w="med" len="med"/>
            </a:ln>
          </p:spPr>
        </p:cxnSp>
        <p:cxnSp>
          <p:nvCxnSpPr>
            <p:cNvPr id="425" name="Google Shape;300;p1"/>
            <p:cNvCxnSpPr/>
            <p:nvPr/>
          </p:nvCxnSpPr>
          <p:spPr>
            <a:xfrm flipV="1">
              <a:off x="2730966" y="16860633"/>
              <a:ext cx="289159" cy="237125"/>
            </a:xfrm>
            <a:prstGeom prst="straightConnector1">
              <a:avLst/>
            </a:prstGeom>
            <a:noFill/>
            <a:ln w="19050" cap="flat" cmpd="sng">
              <a:solidFill>
                <a:srgbClr val="92D050"/>
              </a:solidFill>
              <a:prstDash val="solid"/>
              <a:miter lim="800000"/>
              <a:headEnd type="none" w="sm" len="sm"/>
              <a:tailEnd type="oval" w="med" len="med"/>
            </a:ln>
          </p:spPr>
        </p:cxnSp>
      </p:grpSp>
      <p:grpSp>
        <p:nvGrpSpPr>
          <p:cNvPr id="426" name="Group 425"/>
          <p:cNvGrpSpPr/>
          <p:nvPr/>
        </p:nvGrpSpPr>
        <p:grpSpPr>
          <a:xfrm flipV="1">
            <a:off x="5672193" y="16047984"/>
            <a:ext cx="1645672" cy="249264"/>
            <a:chOff x="2730966" y="16848494"/>
            <a:chExt cx="1645672" cy="249264"/>
          </a:xfrm>
        </p:grpSpPr>
        <p:cxnSp>
          <p:nvCxnSpPr>
            <p:cNvPr id="427" name="Google Shape;300;p1"/>
            <p:cNvCxnSpPr/>
            <p:nvPr/>
          </p:nvCxnSpPr>
          <p:spPr>
            <a:xfrm flipV="1">
              <a:off x="4087479" y="16848494"/>
              <a:ext cx="289159" cy="237125"/>
            </a:xfrm>
            <a:prstGeom prst="straightConnector1">
              <a:avLst/>
            </a:prstGeom>
            <a:noFill/>
            <a:ln w="19050" cap="flat" cmpd="sng">
              <a:solidFill>
                <a:srgbClr val="92D050"/>
              </a:solidFill>
              <a:prstDash val="solid"/>
              <a:miter lim="800000"/>
              <a:headEnd type="none" w="sm" len="sm"/>
              <a:tailEnd type="oval" w="med" len="med"/>
            </a:ln>
          </p:spPr>
        </p:cxnSp>
        <p:cxnSp>
          <p:nvCxnSpPr>
            <p:cNvPr id="428" name="Google Shape;300;p1"/>
            <p:cNvCxnSpPr/>
            <p:nvPr/>
          </p:nvCxnSpPr>
          <p:spPr>
            <a:xfrm flipV="1">
              <a:off x="2730966" y="16860633"/>
              <a:ext cx="289159" cy="237125"/>
            </a:xfrm>
            <a:prstGeom prst="straightConnector1">
              <a:avLst/>
            </a:prstGeom>
            <a:noFill/>
            <a:ln w="19050" cap="flat" cmpd="sng">
              <a:solidFill>
                <a:srgbClr val="92D050"/>
              </a:solidFill>
              <a:prstDash val="solid"/>
              <a:miter lim="800000"/>
              <a:headEnd type="none" w="sm" len="sm"/>
              <a:tailEnd type="oval" w="med" len="med"/>
            </a:ln>
          </p:spPr>
        </p:cxnSp>
      </p:grpSp>
      <p:pic>
        <p:nvPicPr>
          <p:cNvPr id="433" name="Google Shape;104;p1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673046" y="14038553"/>
            <a:ext cx="387741" cy="414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34" name="Google Shape;361;p1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242795" y="14514564"/>
            <a:ext cx="312301" cy="312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Google Shape;364;p1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108814" y="15092004"/>
            <a:ext cx="323641" cy="327442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385;p1"/>
          <p:cNvSpPr txBox="1"/>
          <p:nvPr/>
        </p:nvSpPr>
        <p:spPr>
          <a:xfrm>
            <a:off x="523722" y="14610899"/>
            <a:ext cx="883800" cy="2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Decomposition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38" name="Google Shape;105;p1"/>
          <p:cNvSpPr txBox="1"/>
          <p:nvPr/>
        </p:nvSpPr>
        <p:spPr>
          <a:xfrm>
            <a:off x="981020" y="14185070"/>
            <a:ext cx="789000" cy="2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Flowcharts 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688806" y="14303604"/>
            <a:ext cx="981529" cy="2452251"/>
            <a:chOff x="688806" y="14303604"/>
            <a:chExt cx="981529" cy="2452251"/>
          </a:xfrm>
        </p:grpSpPr>
        <p:cxnSp>
          <p:nvCxnSpPr>
            <p:cNvPr id="442" name="Google Shape;300;p1"/>
            <p:cNvCxnSpPr/>
            <p:nvPr/>
          </p:nvCxnSpPr>
          <p:spPr>
            <a:xfrm rot="19726022">
              <a:off x="873909" y="14730846"/>
              <a:ext cx="289159" cy="237125"/>
            </a:xfrm>
            <a:prstGeom prst="straightConnector1">
              <a:avLst/>
            </a:prstGeom>
            <a:noFill/>
            <a:ln w="19050" cap="flat" cmpd="sng">
              <a:solidFill>
                <a:srgbClr val="92D050"/>
              </a:solidFill>
              <a:prstDash val="solid"/>
              <a:miter lim="800000"/>
              <a:headEnd type="none" w="sm" len="sm"/>
              <a:tailEnd type="oval" w="med" len="med"/>
            </a:ln>
          </p:spPr>
        </p:cxnSp>
        <p:cxnSp>
          <p:nvCxnSpPr>
            <p:cNvPr id="440" name="Google Shape;300;p1"/>
            <p:cNvCxnSpPr/>
            <p:nvPr/>
          </p:nvCxnSpPr>
          <p:spPr>
            <a:xfrm rot="19726022">
              <a:off x="1367043" y="14303604"/>
              <a:ext cx="289159" cy="237125"/>
            </a:xfrm>
            <a:prstGeom prst="straightConnector1">
              <a:avLst/>
            </a:prstGeom>
            <a:noFill/>
            <a:ln w="19050" cap="flat" cmpd="sng">
              <a:solidFill>
                <a:srgbClr val="92D050"/>
              </a:solidFill>
              <a:prstDash val="solid"/>
              <a:miter lim="800000"/>
              <a:headEnd type="none" w="sm" len="sm"/>
              <a:tailEnd type="oval" w="med" len="med"/>
            </a:ln>
          </p:spPr>
        </p:cxnSp>
        <p:cxnSp>
          <p:nvCxnSpPr>
            <p:cNvPr id="443" name="Google Shape;300;p1"/>
            <p:cNvCxnSpPr/>
            <p:nvPr/>
          </p:nvCxnSpPr>
          <p:spPr>
            <a:xfrm rot="19726022">
              <a:off x="688806" y="15327099"/>
              <a:ext cx="289159" cy="237125"/>
            </a:xfrm>
            <a:prstGeom prst="straightConnector1">
              <a:avLst/>
            </a:prstGeom>
            <a:noFill/>
            <a:ln w="19050" cap="flat" cmpd="sng">
              <a:solidFill>
                <a:srgbClr val="92D050"/>
              </a:solidFill>
              <a:prstDash val="solid"/>
              <a:miter lim="800000"/>
              <a:headEnd type="none" w="sm" len="sm"/>
              <a:tailEnd type="oval" w="med" len="med"/>
            </a:ln>
          </p:spPr>
        </p:cxnSp>
        <p:cxnSp>
          <p:nvCxnSpPr>
            <p:cNvPr id="444" name="Google Shape;300;p1"/>
            <p:cNvCxnSpPr/>
            <p:nvPr/>
          </p:nvCxnSpPr>
          <p:spPr>
            <a:xfrm rot="19726022">
              <a:off x="900947" y="16117906"/>
              <a:ext cx="289159" cy="237125"/>
            </a:xfrm>
            <a:prstGeom prst="straightConnector1">
              <a:avLst/>
            </a:prstGeom>
            <a:noFill/>
            <a:ln w="19050" cap="flat" cmpd="sng">
              <a:solidFill>
                <a:srgbClr val="92D050"/>
              </a:solidFill>
              <a:prstDash val="solid"/>
              <a:miter lim="800000"/>
              <a:headEnd type="none" w="sm" len="sm"/>
              <a:tailEnd type="oval" w="med" len="med"/>
            </a:ln>
          </p:spPr>
        </p:cxnSp>
        <p:cxnSp>
          <p:nvCxnSpPr>
            <p:cNvPr id="445" name="Google Shape;300;p1"/>
            <p:cNvCxnSpPr/>
            <p:nvPr/>
          </p:nvCxnSpPr>
          <p:spPr>
            <a:xfrm rot="19726022">
              <a:off x="1381176" y="16518730"/>
              <a:ext cx="289159" cy="237125"/>
            </a:xfrm>
            <a:prstGeom prst="straightConnector1">
              <a:avLst/>
            </a:prstGeom>
            <a:noFill/>
            <a:ln w="19050" cap="flat" cmpd="sng">
              <a:solidFill>
                <a:srgbClr val="92D050"/>
              </a:solidFill>
              <a:prstDash val="solid"/>
              <a:miter lim="800000"/>
              <a:headEnd type="none" w="sm" len="sm"/>
              <a:tailEnd type="oval" w="med" len="med"/>
            </a:ln>
          </p:spPr>
        </p:cxnSp>
      </p:grpSp>
      <p:grpSp>
        <p:nvGrpSpPr>
          <p:cNvPr id="14" name="Group 13"/>
          <p:cNvGrpSpPr/>
          <p:nvPr/>
        </p:nvGrpSpPr>
        <p:grpSpPr>
          <a:xfrm>
            <a:off x="1139242" y="14297760"/>
            <a:ext cx="1022908" cy="2522498"/>
            <a:chOff x="1139242" y="14297760"/>
            <a:chExt cx="1022908" cy="2522498"/>
          </a:xfrm>
        </p:grpSpPr>
        <p:cxnSp>
          <p:nvCxnSpPr>
            <p:cNvPr id="429" name="Google Shape;316;p1"/>
            <p:cNvCxnSpPr/>
            <p:nvPr/>
          </p:nvCxnSpPr>
          <p:spPr>
            <a:xfrm flipH="1">
              <a:off x="1847346" y="16178685"/>
              <a:ext cx="314804" cy="641573"/>
            </a:xfrm>
            <a:prstGeom prst="straightConnector1">
              <a:avLst/>
            </a:prstGeom>
            <a:noFill/>
            <a:ln w="381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431" name="Google Shape;318;p1"/>
            <p:cNvSpPr txBox="1"/>
            <p:nvPr/>
          </p:nvSpPr>
          <p:spPr>
            <a:xfrm rot="16200000">
              <a:off x="645352" y="15254480"/>
              <a:ext cx="1693522" cy="7057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GB" sz="1950" b="0" i="0" u="none" strike="noStrike" cap="none" dirty="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Computational 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GB" sz="1950" b="0" i="0" u="none" strike="noStrike" cap="none" dirty="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Thinking</a:t>
              </a:r>
              <a:endParaRPr sz="1950" b="0" i="0" u="none" strike="noStrike" cap="none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cxnSp>
          <p:nvCxnSpPr>
            <p:cNvPr id="446" name="Google Shape;316;p1"/>
            <p:cNvCxnSpPr/>
            <p:nvPr/>
          </p:nvCxnSpPr>
          <p:spPr>
            <a:xfrm flipH="1" flipV="1">
              <a:off x="1842827" y="14297760"/>
              <a:ext cx="314804" cy="641573"/>
            </a:xfrm>
            <a:prstGeom prst="straightConnector1">
              <a:avLst/>
            </a:prstGeom>
            <a:noFill/>
            <a:ln w="381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447" name="Google Shape;318;p1"/>
          <p:cNvSpPr txBox="1"/>
          <p:nvPr/>
        </p:nvSpPr>
        <p:spPr>
          <a:xfrm>
            <a:off x="2085274" y="14193973"/>
            <a:ext cx="2896554" cy="641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000" b="0" i="0" u="none" strike="noStrike" cap="none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Programming</a:t>
            </a:r>
            <a:endParaRPr sz="2155" b="0" i="0" u="none" strike="noStrike" cap="none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450" name="Google Shape;316;p1"/>
          <p:cNvCxnSpPr/>
          <p:nvPr/>
        </p:nvCxnSpPr>
        <p:spPr>
          <a:xfrm flipH="1">
            <a:off x="1847346" y="12018380"/>
            <a:ext cx="314804" cy="641573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51" name="Google Shape;318;p1"/>
          <p:cNvSpPr txBox="1"/>
          <p:nvPr/>
        </p:nvSpPr>
        <p:spPr>
          <a:xfrm rot="16200000">
            <a:off x="645352" y="11094175"/>
            <a:ext cx="1693522" cy="705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1950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Computing Fundamentals</a:t>
            </a:r>
            <a:endParaRPr lang="en-GB" sz="1950" b="0" i="0" u="none" strike="noStrike" cap="none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452" name="Google Shape;316;p1"/>
          <p:cNvCxnSpPr/>
          <p:nvPr/>
        </p:nvCxnSpPr>
        <p:spPr>
          <a:xfrm flipH="1" flipV="1">
            <a:off x="1852352" y="10146980"/>
            <a:ext cx="314804" cy="641573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55" name="Google Shape;318;p1"/>
          <p:cNvSpPr txBox="1"/>
          <p:nvPr/>
        </p:nvSpPr>
        <p:spPr>
          <a:xfrm rot="5400000">
            <a:off x="7249048" y="13142562"/>
            <a:ext cx="1693522" cy="705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1950" b="0" i="0" u="none" strike="noStrike" cap="none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Digital Creativity</a:t>
            </a:r>
            <a:endParaRPr sz="1950" b="0" i="0" u="none" strike="noStrike" cap="none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456" name="Google Shape;316;p1"/>
          <p:cNvCxnSpPr/>
          <p:nvPr/>
        </p:nvCxnSpPr>
        <p:spPr>
          <a:xfrm rot="10800000" flipH="1" flipV="1">
            <a:off x="7405493" y="14114091"/>
            <a:ext cx="314804" cy="641573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467" name="Google Shape;316;p1"/>
          <p:cNvCxnSpPr/>
          <p:nvPr/>
        </p:nvCxnSpPr>
        <p:spPr>
          <a:xfrm rot="10800000" flipH="1">
            <a:off x="7452723" y="8147311"/>
            <a:ext cx="314804" cy="641573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68" name="Google Shape;318;p1"/>
          <p:cNvSpPr txBox="1"/>
          <p:nvPr/>
        </p:nvSpPr>
        <p:spPr>
          <a:xfrm rot="5400000">
            <a:off x="7275999" y="9007348"/>
            <a:ext cx="1693522" cy="705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1950" b="0" i="0" u="none" strike="noStrike" cap="none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Digital Creativity</a:t>
            </a:r>
            <a:endParaRPr sz="1950" b="0" i="0" u="none" strike="noStrike" cap="none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469" name="Google Shape;316;p1"/>
          <p:cNvCxnSpPr/>
          <p:nvPr/>
        </p:nvCxnSpPr>
        <p:spPr>
          <a:xfrm rot="10800000" flipH="1" flipV="1">
            <a:off x="7432444" y="9978877"/>
            <a:ext cx="314804" cy="641573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471" name="Google Shape;316;p1"/>
          <p:cNvCxnSpPr/>
          <p:nvPr/>
        </p:nvCxnSpPr>
        <p:spPr>
          <a:xfrm rot="10800000" flipH="1">
            <a:off x="7454740" y="4007284"/>
            <a:ext cx="314804" cy="641573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72" name="Google Shape;318;p1"/>
          <p:cNvSpPr txBox="1"/>
          <p:nvPr/>
        </p:nvSpPr>
        <p:spPr>
          <a:xfrm rot="5400000">
            <a:off x="7116986" y="4882359"/>
            <a:ext cx="2029536" cy="705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1950" b="0" i="0" u="none" strike="noStrike" cap="none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Programming &amp; Robust Programs</a:t>
            </a:r>
            <a:endParaRPr sz="1950" b="0" i="0" u="none" strike="noStrike" cap="none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473" name="Google Shape;316;p1"/>
          <p:cNvCxnSpPr/>
          <p:nvPr/>
        </p:nvCxnSpPr>
        <p:spPr>
          <a:xfrm rot="10800000" flipH="1" flipV="1">
            <a:off x="7434461" y="5838850"/>
            <a:ext cx="314804" cy="641573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475" name="Google Shape;316;p1"/>
          <p:cNvCxnSpPr/>
          <p:nvPr/>
        </p:nvCxnSpPr>
        <p:spPr>
          <a:xfrm flipH="1">
            <a:off x="1770470" y="7878559"/>
            <a:ext cx="314804" cy="641573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76" name="Google Shape;318;p1"/>
          <p:cNvSpPr txBox="1"/>
          <p:nvPr/>
        </p:nvSpPr>
        <p:spPr>
          <a:xfrm rot="16200000">
            <a:off x="568476" y="6954354"/>
            <a:ext cx="1693522" cy="705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1950" b="0" i="0" u="none" strike="noStrike" cap="none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Networks</a:t>
            </a:r>
            <a:endParaRPr sz="1950" b="0" i="0" u="none" strike="noStrike" cap="none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477" name="Google Shape;316;p1"/>
          <p:cNvCxnSpPr/>
          <p:nvPr/>
        </p:nvCxnSpPr>
        <p:spPr>
          <a:xfrm flipH="1" flipV="1">
            <a:off x="1765951" y="5997634"/>
            <a:ext cx="314804" cy="641573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479" name="Google Shape;316;p1"/>
          <p:cNvCxnSpPr/>
          <p:nvPr/>
        </p:nvCxnSpPr>
        <p:spPr>
          <a:xfrm flipH="1">
            <a:off x="1776725" y="3748980"/>
            <a:ext cx="314804" cy="641573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80" name="Google Shape;318;p1"/>
          <p:cNvSpPr txBox="1"/>
          <p:nvPr/>
        </p:nvSpPr>
        <p:spPr>
          <a:xfrm rot="16200000">
            <a:off x="574731" y="2824775"/>
            <a:ext cx="1693522" cy="705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1950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Computer Systems</a:t>
            </a:r>
            <a:endParaRPr sz="1950" b="0" i="0" u="none" strike="noStrike" cap="none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481" name="Google Shape;316;p1"/>
          <p:cNvCxnSpPr/>
          <p:nvPr/>
        </p:nvCxnSpPr>
        <p:spPr>
          <a:xfrm flipH="1" flipV="1">
            <a:off x="1772206" y="1868055"/>
            <a:ext cx="314804" cy="641573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82" name="Google Shape;390;p1"/>
          <p:cNvSpPr txBox="1"/>
          <p:nvPr/>
        </p:nvSpPr>
        <p:spPr>
          <a:xfrm>
            <a:off x="3770567" y="13687535"/>
            <a:ext cx="1024611" cy="2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Block-based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</a:t>
            </a: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rogramming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83" name="Google Shape;391;p1"/>
          <p:cNvSpPr txBox="1"/>
          <p:nvPr/>
        </p:nvSpPr>
        <p:spPr>
          <a:xfrm>
            <a:off x="2459012" y="13700284"/>
            <a:ext cx="789000" cy="2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Variables &amp; Constants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90" name="Google Shape;112;p1"/>
          <p:cNvSpPr txBox="1"/>
          <p:nvPr/>
        </p:nvSpPr>
        <p:spPr>
          <a:xfrm>
            <a:off x="3800160" y="14980342"/>
            <a:ext cx="8514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Tinkering &amp; Debugging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91" name="Google Shape;384;p1"/>
          <p:cNvSpPr txBox="1"/>
          <p:nvPr/>
        </p:nvSpPr>
        <p:spPr>
          <a:xfrm>
            <a:off x="2438401" y="14980342"/>
            <a:ext cx="115463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Sequence, Selection </a:t>
            </a:r>
            <a:b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</a:b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&amp; Iteration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7" name="Picture 16" descr="Screen Clipping"/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3261" b="100000" l="0" r="98065">
                        <a14:foregroundMark x1="56129" y1="40217" x2="56129" y2="402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745" y="15021594"/>
            <a:ext cx="278237" cy="24772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0" b="98485" l="0" r="100000">
                        <a14:foregroundMark x1="7937" y1="43182" x2="7937" y2="43182"/>
                        <a14:foregroundMark x1="8571" y1="25379" x2="8571" y2="25379"/>
                        <a14:foregroundMark x1="83175" y1="35227" x2="83175" y2="35227"/>
                        <a14:foregroundMark x1="65397" y1="45076" x2="65397" y2="45076"/>
                        <a14:foregroundMark x1="49524" y1="45833" x2="49524" y2="45833"/>
                        <a14:foregroundMark x1="32381" y1="37121" x2="32381" y2="37121"/>
                        <a14:foregroundMark x1="39048" y1="50379" x2="39048" y2="50379"/>
                        <a14:foregroundMark x1="45079" y1="59470" x2="45079" y2="59470"/>
                        <a14:foregroundMark x1="61587" y1="59470" x2="61587" y2="59470"/>
                        <a14:foregroundMark x1="53333" y1="51136" x2="53333" y2="51136"/>
                        <a14:foregroundMark x1="73333" y1="52273" x2="73333" y2="52273"/>
                        <a14:foregroundMark x1="27302" y1="58333" x2="27302" y2="58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53790" y="13683278"/>
            <a:ext cx="319647" cy="26789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0" b="99672" l="0" r="99385">
                        <a14:foregroundMark x1="51385" y1="39672" x2="51385" y2="39672"/>
                        <a14:foregroundMark x1="22769" y1="67541" x2="22769" y2="67541"/>
                        <a14:foregroundMark x1="81846" y1="12787" x2="81846" y2="12787"/>
                        <a14:foregroundMark x1="10769" y1="80328" x2="10769" y2="80328"/>
                        <a14:foregroundMark x1="38462" y1="54426" x2="38462" y2="54426"/>
                        <a14:foregroundMark x1="53231" y1="72131" x2="53231" y2="72131"/>
                        <a14:foregroundMark x1="89846" y1="27541" x2="89846" y2="27541"/>
                        <a14:foregroundMark x1="49846" y1="27541" x2="49846" y2="27541"/>
                        <a14:foregroundMark x1="21231" y1="52459" x2="21231" y2="5245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89953" y="15009318"/>
            <a:ext cx="274243" cy="25736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0" b="100000" l="0" r="99699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95198" y="13647926"/>
            <a:ext cx="311286" cy="291596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2822161" y="13969194"/>
            <a:ext cx="4355344" cy="1067979"/>
            <a:chOff x="2601776" y="13969897"/>
            <a:chExt cx="4355344" cy="1067979"/>
          </a:xfrm>
        </p:grpSpPr>
        <p:grpSp>
          <p:nvGrpSpPr>
            <p:cNvPr id="21" name="Group 20"/>
            <p:cNvGrpSpPr/>
            <p:nvPr/>
          </p:nvGrpSpPr>
          <p:grpSpPr>
            <a:xfrm>
              <a:off x="2601776" y="13969897"/>
              <a:ext cx="1645672" cy="1067979"/>
              <a:chOff x="2601776" y="13969897"/>
              <a:chExt cx="1645672" cy="1067979"/>
            </a:xfrm>
          </p:grpSpPr>
          <p:grpSp>
            <p:nvGrpSpPr>
              <p:cNvPr id="484" name="Group 483"/>
              <p:cNvGrpSpPr/>
              <p:nvPr/>
            </p:nvGrpSpPr>
            <p:grpSpPr>
              <a:xfrm flipV="1">
                <a:off x="2601776" y="13969897"/>
                <a:ext cx="1645672" cy="249264"/>
                <a:chOff x="2730966" y="16848494"/>
                <a:chExt cx="1645672" cy="249264"/>
              </a:xfrm>
            </p:grpSpPr>
            <p:cxnSp>
              <p:nvCxnSpPr>
                <p:cNvPr id="485" name="Google Shape;300;p1"/>
                <p:cNvCxnSpPr/>
                <p:nvPr/>
              </p:nvCxnSpPr>
              <p:spPr>
                <a:xfrm flipV="1">
                  <a:off x="4087479" y="16848494"/>
                  <a:ext cx="289159" cy="237125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92D050"/>
                  </a:solidFill>
                  <a:prstDash val="solid"/>
                  <a:miter lim="800000"/>
                  <a:headEnd type="none" w="sm" len="sm"/>
                  <a:tailEnd type="oval" w="med" len="med"/>
                </a:ln>
              </p:spPr>
            </p:cxnSp>
            <p:cxnSp>
              <p:nvCxnSpPr>
                <p:cNvPr id="486" name="Google Shape;300;p1"/>
                <p:cNvCxnSpPr/>
                <p:nvPr/>
              </p:nvCxnSpPr>
              <p:spPr>
                <a:xfrm flipV="1">
                  <a:off x="2730966" y="16860633"/>
                  <a:ext cx="289159" cy="237125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92D050"/>
                  </a:solidFill>
                  <a:prstDash val="solid"/>
                  <a:miter lim="800000"/>
                  <a:headEnd type="none" w="sm" len="sm"/>
                  <a:tailEnd type="oval" w="med" len="med"/>
                </a:ln>
              </p:spPr>
            </p:cxnSp>
          </p:grpSp>
          <p:grpSp>
            <p:nvGrpSpPr>
              <p:cNvPr id="487" name="Group 486"/>
              <p:cNvGrpSpPr/>
              <p:nvPr/>
            </p:nvGrpSpPr>
            <p:grpSpPr>
              <a:xfrm>
                <a:off x="2613285" y="14800276"/>
                <a:ext cx="1622957" cy="237600"/>
                <a:chOff x="2730966" y="16860158"/>
                <a:chExt cx="1622957" cy="237600"/>
              </a:xfrm>
            </p:grpSpPr>
            <p:cxnSp>
              <p:nvCxnSpPr>
                <p:cNvPr id="488" name="Google Shape;300;p1"/>
                <p:cNvCxnSpPr/>
                <p:nvPr/>
              </p:nvCxnSpPr>
              <p:spPr>
                <a:xfrm flipV="1">
                  <a:off x="4064764" y="16860158"/>
                  <a:ext cx="289159" cy="237125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92D050"/>
                  </a:solidFill>
                  <a:prstDash val="solid"/>
                  <a:miter lim="800000"/>
                  <a:headEnd type="none" w="sm" len="sm"/>
                  <a:tailEnd type="oval" w="med" len="med"/>
                </a:ln>
              </p:spPr>
            </p:cxnSp>
            <p:cxnSp>
              <p:nvCxnSpPr>
                <p:cNvPr id="489" name="Google Shape;300;p1"/>
                <p:cNvCxnSpPr/>
                <p:nvPr/>
              </p:nvCxnSpPr>
              <p:spPr>
                <a:xfrm flipV="1">
                  <a:off x="2730966" y="16860633"/>
                  <a:ext cx="289159" cy="237125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92D050"/>
                  </a:solidFill>
                  <a:prstDash val="solid"/>
                  <a:miter lim="800000"/>
                  <a:headEnd type="none" w="sm" len="sm"/>
                  <a:tailEnd type="oval" w="med" len="med"/>
                </a:ln>
              </p:spPr>
            </p:cxnSp>
          </p:grpSp>
        </p:grpSp>
        <p:grpSp>
          <p:nvGrpSpPr>
            <p:cNvPr id="492" name="Group 491"/>
            <p:cNvGrpSpPr/>
            <p:nvPr/>
          </p:nvGrpSpPr>
          <p:grpSpPr>
            <a:xfrm>
              <a:off x="5311448" y="13969897"/>
              <a:ext cx="1645672" cy="1067979"/>
              <a:chOff x="2601776" y="13969897"/>
              <a:chExt cx="1645672" cy="1067979"/>
            </a:xfrm>
          </p:grpSpPr>
          <p:grpSp>
            <p:nvGrpSpPr>
              <p:cNvPr id="493" name="Group 492"/>
              <p:cNvGrpSpPr/>
              <p:nvPr/>
            </p:nvGrpSpPr>
            <p:grpSpPr>
              <a:xfrm flipV="1">
                <a:off x="2601776" y="13969897"/>
                <a:ext cx="1645672" cy="249264"/>
                <a:chOff x="2730966" y="16848494"/>
                <a:chExt cx="1645672" cy="249264"/>
              </a:xfrm>
            </p:grpSpPr>
            <p:cxnSp>
              <p:nvCxnSpPr>
                <p:cNvPr id="497" name="Google Shape;300;p1"/>
                <p:cNvCxnSpPr/>
                <p:nvPr/>
              </p:nvCxnSpPr>
              <p:spPr>
                <a:xfrm flipV="1">
                  <a:off x="4087479" y="16848494"/>
                  <a:ext cx="289159" cy="237125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92D050"/>
                  </a:solidFill>
                  <a:prstDash val="solid"/>
                  <a:miter lim="800000"/>
                  <a:headEnd type="none" w="sm" len="sm"/>
                  <a:tailEnd type="oval" w="med" len="med"/>
                </a:ln>
              </p:spPr>
            </p:cxnSp>
            <p:cxnSp>
              <p:nvCxnSpPr>
                <p:cNvPr id="498" name="Google Shape;300;p1"/>
                <p:cNvCxnSpPr/>
                <p:nvPr/>
              </p:nvCxnSpPr>
              <p:spPr>
                <a:xfrm flipV="1">
                  <a:off x="2730966" y="16860633"/>
                  <a:ext cx="289159" cy="237125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92D050"/>
                  </a:solidFill>
                  <a:prstDash val="solid"/>
                  <a:miter lim="800000"/>
                  <a:headEnd type="none" w="sm" len="sm"/>
                  <a:tailEnd type="oval" w="med" len="med"/>
                </a:ln>
              </p:spPr>
            </p:cxnSp>
          </p:grpSp>
          <p:grpSp>
            <p:nvGrpSpPr>
              <p:cNvPr id="494" name="Group 493"/>
              <p:cNvGrpSpPr/>
              <p:nvPr/>
            </p:nvGrpSpPr>
            <p:grpSpPr>
              <a:xfrm>
                <a:off x="2613285" y="14800276"/>
                <a:ext cx="1622957" cy="237600"/>
                <a:chOff x="2730966" y="16860158"/>
                <a:chExt cx="1622957" cy="237600"/>
              </a:xfrm>
            </p:grpSpPr>
            <p:cxnSp>
              <p:nvCxnSpPr>
                <p:cNvPr id="495" name="Google Shape;300;p1"/>
                <p:cNvCxnSpPr/>
                <p:nvPr/>
              </p:nvCxnSpPr>
              <p:spPr>
                <a:xfrm flipV="1">
                  <a:off x="4064764" y="16860158"/>
                  <a:ext cx="289159" cy="237125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92D050"/>
                  </a:solidFill>
                  <a:prstDash val="solid"/>
                  <a:miter lim="800000"/>
                  <a:headEnd type="none" w="sm" len="sm"/>
                  <a:tailEnd type="oval" w="med" len="med"/>
                </a:ln>
              </p:spPr>
            </p:cxnSp>
            <p:cxnSp>
              <p:nvCxnSpPr>
                <p:cNvPr id="496" name="Google Shape;300;p1"/>
                <p:cNvCxnSpPr/>
                <p:nvPr/>
              </p:nvCxnSpPr>
              <p:spPr>
                <a:xfrm flipV="1">
                  <a:off x="2730966" y="16860633"/>
                  <a:ext cx="289159" cy="237125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92D050"/>
                  </a:solidFill>
                  <a:prstDash val="solid"/>
                  <a:miter lim="800000"/>
                  <a:headEnd type="none" w="sm" len="sm"/>
                  <a:tailEnd type="oval" w="med" len="med"/>
                </a:ln>
              </p:spPr>
            </p:cxnSp>
          </p:grpSp>
        </p:grpSp>
      </p:grpSp>
      <p:grpSp>
        <p:nvGrpSpPr>
          <p:cNvPr id="500" name="Group 499"/>
          <p:cNvGrpSpPr/>
          <p:nvPr/>
        </p:nvGrpSpPr>
        <p:grpSpPr>
          <a:xfrm>
            <a:off x="2817405" y="11911552"/>
            <a:ext cx="1645672" cy="1067979"/>
            <a:chOff x="2601776" y="13969897"/>
            <a:chExt cx="1645672" cy="1067979"/>
          </a:xfrm>
        </p:grpSpPr>
        <p:grpSp>
          <p:nvGrpSpPr>
            <p:cNvPr id="508" name="Group 507"/>
            <p:cNvGrpSpPr/>
            <p:nvPr/>
          </p:nvGrpSpPr>
          <p:grpSpPr>
            <a:xfrm flipV="1">
              <a:off x="2601776" y="13969897"/>
              <a:ext cx="1645672" cy="249264"/>
              <a:chOff x="2730966" y="16848494"/>
              <a:chExt cx="1645672" cy="249264"/>
            </a:xfrm>
          </p:grpSpPr>
          <p:cxnSp>
            <p:nvCxnSpPr>
              <p:cNvPr id="512" name="Google Shape;300;p1"/>
              <p:cNvCxnSpPr/>
              <p:nvPr/>
            </p:nvCxnSpPr>
            <p:spPr>
              <a:xfrm flipV="1">
                <a:off x="4087479" y="16848494"/>
                <a:ext cx="289159" cy="237125"/>
              </a:xfrm>
              <a:prstGeom prst="straightConnector1">
                <a:avLst/>
              </a:prstGeom>
              <a:noFill/>
              <a:ln w="19050" cap="flat" cmpd="sng">
                <a:solidFill>
                  <a:srgbClr val="92D050"/>
                </a:solidFill>
                <a:prstDash val="solid"/>
                <a:miter lim="800000"/>
                <a:headEnd type="none" w="sm" len="sm"/>
                <a:tailEnd type="oval" w="med" len="med"/>
              </a:ln>
            </p:spPr>
          </p:cxnSp>
          <p:cxnSp>
            <p:nvCxnSpPr>
              <p:cNvPr id="513" name="Google Shape;300;p1"/>
              <p:cNvCxnSpPr/>
              <p:nvPr/>
            </p:nvCxnSpPr>
            <p:spPr>
              <a:xfrm flipV="1">
                <a:off x="2730966" y="16860633"/>
                <a:ext cx="289159" cy="237125"/>
              </a:xfrm>
              <a:prstGeom prst="straightConnector1">
                <a:avLst/>
              </a:prstGeom>
              <a:noFill/>
              <a:ln w="19050" cap="flat" cmpd="sng">
                <a:solidFill>
                  <a:srgbClr val="92D050"/>
                </a:solidFill>
                <a:prstDash val="solid"/>
                <a:miter lim="800000"/>
                <a:headEnd type="none" w="sm" len="sm"/>
                <a:tailEnd type="oval" w="med" len="med"/>
              </a:ln>
            </p:spPr>
          </p:cxnSp>
        </p:grpSp>
        <p:grpSp>
          <p:nvGrpSpPr>
            <p:cNvPr id="509" name="Group 508"/>
            <p:cNvGrpSpPr/>
            <p:nvPr/>
          </p:nvGrpSpPr>
          <p:grpSpPr>
            <a:xfrm>
              <a:off x="2613285" y="14800276"/>
              <a:ext cx="1622957" cy="237600"/>
              <a:chOff x="2730966" y="16860158"/>
              <a:chExt cx="1622957" cy="237600"/>
            </a:xfrm>
          </p:grpSpPr>
          <p:cxnSp>
            <p:nvCxnSpPr>
              <p:cNvPr id="510" name="Google Shape;300;p1"/>
              <p:cNvCxnSpPr/>
              <p:nvPr/>
            </p:nvCxnSpPr>
            <p:spPr>
              <a:xfrm flipV="1">
                <a:off x="4064764" y="16860158"/>
                <a:ext cx="289159" cy="237125"/>
              </a:xfrm>
              <a:prstGeom prst="straightConnector1">
                <a:avLst/>
              </a:prstGeom>
              <a:noFill/>
              <a:ln w="19050" cap="flat" cmpd="sng">
                <a:solidFill>
                  <a:srgbClr val="92D050"/>
                </a:solidFill>
                <a:prstDash val="solid"/>
                <a:miter lim="800000"/>
                <a:headEnd type="none" w="sm" len="sm"/>
                <a:tailEnd type="oval" w="med" len="med"/>
              </a:ln>
            </p:spPr>
          </p:cxnSp>
          <p:cxnSp>
            <p:nvCxnSpPr>
              <p:cNvPr id="511" name="Google Shape;300;p1"/>
              <p:cNvCxnSpPr/>
              <p:nvPr/>
            </p:nvCxnSpPr>
            <p:spPr>
              <a:xfrm flipV="1">
                <a:off x="2730966" y="16860633"/>
                <a:ext cx="289159" cy="237125"/>
              </a:xfrm>
              <a:prstGeom prst="straightConnector1">
                <a:avLst/>
              </a:prstGeom>
              <a:noFill/>
              <a:ln w="19050" cap="flat" cmpd="sng">
                <a:solidFill>
                  <a:srgbClr val="92D050"/>
                </a:solidFill>
                <a:prstDash val="solid"/>
                <a:miter lim="800000"/>
                <a:headEnd type="none" w="sm" len="sm"/>
                <a:tailEnd type="oval" w="med" len="med"/>
              </a:ln>
            </p:spPr>
          </p:cxnSp>
        </p:grpSp>
      </p:grpSp>
      <p:grpSp>
        <p:nvGrpSpPr>
          <p:cNvPr id="501" name="Group 500"/>
          <p:cNvGrpSpPr/>
          <p:nvPr/>
        </p:nvGrpSpPr>
        <p:grpSpPr>
          <a:xfrm>
            <a:off x="5412777" y="11911552"/>
            <a:ext cx="1645672" cy="1067979"/>
            <a:chOff x="2601776" y="13969897"/>
            <a:chExt cx="1645672" cy="1067979"/>
          </a:xfrm>
        </p:grpSpPr>
        <p:grpSp>
          <p:nvGrpSpPr>
            <p:cNvPr id="502" name="Group 501"/>
            <p:cNvGrpSpPr/>
            <p:nvPr/>
          </p:nvGrpSpPr>
          <p:grpSpPr>
            <a:xfrm flipV="1">
              <a:off x="2601776" y="13969897"/>
              <a:ext cx="1645672" cy="249264"/>
              <a:chOff x="2730966" y="16848494"/>
              <a:chExt cx="1645672" cy="249264"/>
            </a:xfrm>
          </p:grpSpPr>
          <p:cxnSp>
            <p:nvCxnSpPr>
              <p:cNvPr id="506" name="Google Shape;300;p1"/>
              <p:cNvCxnSpPr/>
              <p:nvPr/>
            </p:nvCxnSpPr>
            <p:spPr>
              <a:xfrm flipV="1">
                <a:off x="4087479" y="16848494"/>
                <a:ext cx="289159" cy="237125"/>
              </a:xfrm>
              <a:prstGeom prst="straightConnector1">
                <a:avLst/>
              </a:prstGeom>
              <a:noFill/>
              <a:ln w="19050" cap="flat" cmpd="sng">
                <a:solidFill>
                  <a:srgbClr val="92D050"/>
                </a:solidFill>
                <a:prstDash val="solid"/>
                <a:miter lim="800000"/>
                <a:headEnd type="none" w="sm" len="sm"/>
                <a:tailEnd type="oval" w="med" len="med"/>
              </a:ln>
            </p:spPr>
          </p:cxnSp>
          <p:cxnSp>
            <p:nvCxnSpPr>
              <p:cNvPr id="507" name="Google Shape;300;p1"/>
              <p:cNvCxnSpPr/>
              <p:nvPr/>
            </p:nvCxnSpPr>
            <p:spPr>
              <a:xfrm flipV="1">
                <a:off x="2730966" y="16860633"/>
                <a:ext cx="289159" cy="237125"/>
              </a:xfrm>
              <a:prstGeom prst="straightConnector1">
                <a:avLst/>
              </a:prstGeom>
              <a:noFill/>
              <a:ln w="19050" cap="flat" cmpd="sng">
                <a:solidFill>
                  <a:srgbClr val="92D050"/>
                </a:solidFill>
                <a:prstDash val="solid"/>
                <a:miter lim="800000"/>
                <a:headEnd type="none" w="sm" len="sm"/>
                <a:tailEnd type="oval" w="med" len="med"/>
              </a:ln>
            </p:spPr>
          </p:cxnSp>
        </p:grpSp>
        <p:grpSp>
          <p:nvGrpSpPr>
            <p:cNvPr id="503" name="Group 502"/>
            <p:cNvGrpSpPr/>
            <p:nvPr/>
          </p:nvGrpSpPr>
          <p:grpSpPr>
            <a:xfrm>
              <a:off x="2613285" y="14800276"/>
              <a:ext cx="1622957" cy="237600"/>
              <a:chOff x="2730966" y="16860158"/>
              <a:chExt cx="1622957" cy="237600"/>
            </a:xfrm>
          </p:grpSpPr>
          <p:cxnSp>
            <p:nvCxnSpPr>
              <p:cNvPr id="504" name="Google Shape;300;p1"/>
              <p:cNvCxnSpPr/>
              <p:nvPr/>
            </p:nvCxnSpPr>
            <p:spPr>
              <a:xfrm flipV="1">
                <a:off x="4064764" y="16860158"/>
                <a:ext cx="289159" cy="237125"/>
              </a:xfrm>
              <a:prstGeom prst="straightConnector1">
                <a:avLst/>
              </a:prstGeom>
              <a:noFill/>
              <a:ln w="19050" cap="flat" cmpd="sng">
                <a:solidFill>
                  <a:srgbClr val="92D050"/>
                </a:solidFill>
                <a:prstDash val="solid"/>
                <a:miter lim="800000"/>
                <a:headEnd type="none" w="sm" len="sm"/>
                <a:tailEnd type="oval" w="med" len="med"/>
              </a:ln>
            </p:spPr>
          </p:cxnSp>
          <p:cxnSp>
            <p:nvCxnSpPr>
              <p:cNvPr id="505" name="Google Shape;300;p1"/>
              <p:cNvCxnSpPr/>
              <p:nvPr/>
            </p:nvCxnSpPr>
            <p:spPr>
              <a:xfrm flipV="1">
                <a:off x="2730966" y="16860633"/>
                <a:ext cx="289159" cy="237125"/>
              </a:xfrm>
              <a:prstGeom prst="straightConnector1">
                <a:avLst/>
              </a:prstGeom>
              <a:noFill/>
              <a:ln w="19050" cap="flat" cmpd="sng">
                <a:solidFill>
                  <a:srgbClr val="92D050"/>
                </a:solidFill>
                <a:prstDash val="solid"/>
                <a:miter lim="800000"/>
                <a:headEnd type="none" w="sm" len="sm"/>
                <a:tailEnd type="oval" w="med" len="med"/>
              </a:ln>
            </p:spPr>
          </p:cxnSp>
        </p:grpSp>
      </p:grpSp>
      <p:grpSp>
        <p:nvGrpSpPr>
          <p:cNvPr id="529" name="Group 528"/>
          <p:cNvGrpSpPr/>
          <p:nvPr/>
        </p:nvGrpSpPr>
        <p:grpSpPr>
          <a:xfrm>
            <a:off x="2698794" y="9838680"/>
            <a:ext cx="4355344" cy="1067979"/>
            <a:chOff x="2601776" y="13969897"/>
            <a:chExt cx="4355344" cy="1067979"/>
          </a:xfrm>
        </p:grpSpPr>
        <p:grpSp>
          <p:nvGrpSpPr>
            <p:cNvPr id="530" name="Group 529"/>
            <p:cNvGrpSpPr/>
            <p:nvPr/>
          </p:nvGrpSpPr>
          <p:grpSpPr>
            <a:xfrm>
              <a:off x="2601776" y="13969897"/>
              <a:ext cx="1645672" cy="1067979"/>
              <a:chOff x="2601776" y="13969897"/>
              <a:chExt cx="1645672" cy="1067979"/>
            </a:xfrm>
          </p:grpSpPr>
          <p:grpSp>
            <p:nvGrpSpPr>
              <p:cNvPr id="538" name="Group 537"/>
              <p:cNvGrpSpPr/>
              <p:nvPr/>
            </p:nvGrpSpPr>
            <p:grpSpPr>
              <a:xfrm flipV="1">
                <a:off x="2601776" y="13969897"/>
                <a:ext cx="1645672" cy="249264"/>
                <a:chOff x="2730966" y="16848494"/>
                <a:chExt cx="1645672" cy="249264"/>
              </a:xfrm>
            </p:grpSpPr>
            <p:cxnSp>
              <p:nvCxnSpPr>
                <p:cNvPr id="542" name="Google Shape;300;p1"/>
                <p:cNvCxnSpPr/>
                <p:nvPr/>
              </p:nvCxnSpPr>
              <p:spPr>
                <a:xfrm flipV="1">
                  <a:off x="4087479" y="16848494"/>
                  <a:ext cx="289159" cy="237125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92D050"/>
                  </a:solidFill>
                  <a:prstDash val="solid"/>
                  <a:miter lim="800000"/>
                  <a:headEnd type="none" w="sm" len="sm"/>
                  <a:tailEnd type="oval" w="med" len="med"/>
                </a:ln>
              </p:spPr>
            </p:cxnSp>
            <p:cxnSp>
              <p:nvCxnSpPr>
                <p:cNvPr id="543" name="Google Shape;300;p1"/>
                <p:cNvCxnSpPr/>
                <p:nvPr/>
              </p:nvCxnSpPr>
              <p:spPr>
                <a:xfrm flipV="1">
                  <a:off x="2730966" y="16860633"/>
                  <a:ext cx="289159" cy="237125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92D050"/>
                  </a:solidFill>
                  <a:prstDash val="solid"/>
                  <a:miter lim="800000"/>
                  <a:headEnd type="none" w="sm" len="sm"/>
                  <a:tailEnd type="oval" w="med" len="med"/>
                </a:ln>
              </p:spPr>
            </p:cxnSp>
          </p:grpSp>
          <p:grpSp>
            <p:nvGrpSpPr>
              <p:cNvPr id="539" name="Group 538"/>
              <p:cNvGrpSpPr/>
              <p:nvPr/>
            </p:nvGrpSpPr>
            <p:grpSpPr>
              <a:xfrm>
                <a:off x="2613285" y="14800276"/>
                <a:ext cx="1622957" cy="237600"/>
                <a:chOff x="2730966" y="16860158"/>
                <a:chExt cx="1622957" cy="237600"/>
              </a:xfrm>
            </p:grpSpPr>
            <p:cxnSp>
              <p:nvCxnSpPr>
                <p:cNvPr id="540" name="Google Shape;300;p1"/>
                <p:cNvCxnSpPr/>
                <p:nvPr/>
              </p:nvCxnSpPr>
              <p:spPr>
                <a:xfrm flipV="1">
                  <a:off x="4064764" y="16860158"/>
                  <a:ext cx="289159" cy="237125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92D050"/>
                  </a:solidFill>
                  <a:prstDash val="solid"/>
                  <a:miter lim="800000"/>
                  <a:headEnd type="none" w="sm" len="sm"/>
                  <a:tailEnd type="oval" w="med" len="med"/>
                </a:ln>
              </p:spPr>
            </p:cxnSp>
            <p:cxnSp>
              <p:nvCxnSpPr>
                <p:cNvPr id="541" name="Google Shape;300;p1"/>
                <p:cNvCxnSpPr/>
                <p:nvPr/>
              </p:nvCxnSpPr>
              <p:spPr>
                <a:xfrm flipV="1">
                  <a:off x="2730966" y="16860633"/>
                  <a:ext cx="289159" cy="237125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92D050"/>
                  </a:solidFill>
                  <a:prstDash val="solid"/>
                  <a:miter lim="800000"/>
                  <a:headEnd type="none" w="sm" len="sm"/>
                  <a:tailEnd type="oval" w="med" len="med"/>
                </a:ln>
              </p:spPr>
            </p:cxnSp>
          </p:grpSp>
        </p:grpSp>
        <p:grpSp>
          <p:nvGrpSpPr>
            <p:cNvPr id="531" name="Group 530"/>
            <p:cNvGrpSpPr/>
            <p:nvPr/>
          </p:nvGrpSpPr>
          <p:grpSpPr>
            <a:xfrm>
              <a:off x="5311448" y="13969897"/>
              <a:ext cx="1645672" cy="1067979"/>
              <a:chOff x="2601776" y="13969897"/>
              <a:chExt cx="1645672" cy="1067979"/>
            </a:xfrm>
          </p:grpSpPr>
          <p:grpSp>
            <p:nvGrpSpPr>
              <p:cNvPr id="532" name="Group 531"/>
              <p:cNvGrpSpPr/>
              <p:nvPr/>
            </p:nvGrpSpPr>
            <p:grpSpPr>
              <a:xfrm flipV="1">
                <a:off x="2601776" y="13969897"/>
                <a:ext cx="1645672" cy="249264"/>
                <a:chOff x="2730966" y="16848494"/>
                <a:chExt cx="1645672" cy="249264"/>
              </a:xfrm>
            </p:grpSpPr>
            <p:cxnSp>
              <p:nvCxnSpPr>
                <p:cNvPr id="536" name="Google Shape;300;p1"/>
                <p:cNvCxnSpPr/>
                <p:nvPr/>
              </p:nvCxnSpPr>
              <p:spPr>
                <a:xfrm flipV="1">
                  <a:off x="4087479" y="16848494"/>
                  <a:ext cx="289159" cy="237125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92D050"/>
                  </a:solidFill>
                  <a:prstDash val="solid"/>
                  <a:miter lim="800000"/>
                  <a:headEnd type="none" w="sm" len="sm"/>
                  <a:tailEnd type="oval" w="med" len="med"/>
                </a:ln>
              </p:spPr>
            </p:cxnSp>
            <p:cxnSp>
              <p:nvCxnSpPr>
                <p:cNvPr id="537" name="Google Shape;300;p1"/>
                <p:cNvCxnSpPr/>
                <p:nvPr/>
              </p:nvCxnSpPr>
              <p:spPr>
                <a:xfrm flipV="1">
                  <a:off x="2730966" y="16860633"/>
                  <a:ext cx="289159" cy="237125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92D050"/>
                  </a:solidFill>
                  <a:prstDash val="solid"/>
                  <a:miter lim="800000"/>
                  <a:headEnd type="none" w="sm" len="sm"/>
                  <a:tailEnd type="oval" w="med" len="med"/>
                </a:ln>
              </p:spPr>
            </p:cxnSp>
          </p:grpSp>
          <p:grpSp>
            <p:nvGrpSpPr>
              <p:cNvPr id="533" name="Group 532"/>
              <p:cNvGrpSpPr/>
              <p:nvPr/>
            </p:nvGrpSpPr>
            <p:grpSpPr>
              <a:xfrm>
                <a:off x="2613285" y="14800276"/>
                <a:ext cx="1622957" cy="237600"/>
                <a:chOff x="2730966" y="16860158"/>
                <a:chExt cx="1622957" cy="237600"/>
              </a:xfrm>
            </p:grpSpPr>
            <p:cxnSp>
              <p:nvCxnSpPr>
                <p:cNvPr id="534" name="Google Shape;300;p1"/>
                <p:cNvCxnSpPr/>
                <p:nvPr/>
              </p:nvCxnSpPr>
              <p:spPr>
                <a:xfrm flipV="1">
                  <a:off x="4064764" y="16860158"/>
                  <a:ext cx="289159" cy="237125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92D050"/>
                  </a:solidFill>
                  <a:prstDash val="solid"/>
                  <a:miter lim="800000"/>
                  <a:headEnd type="none" w="sm" len="sm"/>
                  <a:tailEnd type="oval" w="med" len="med"/>
                </a:ln>
              </p:spPr>
            </p:cxnSp>
            <p:cxnSp>
              <p:nvCxnSpPr>
                <p:cNvPr id="535" name="Google Shape;300;p1"/>
                <p:cNvCxnSpPr/>
                <p:nvPr/>
              </p:nvCxnSpPr>
              <p:spPr>
                <a:xfrm flipV="1">
                  <a:off x="2730966" y="16860633"/>
                  <a:ext cx="289159" cy="237125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92D050"/>
                  </a:solidFill>
                  <a:prstDash val="solid"/>
                  <a:miter lim="800000"/>
                  <a:headEnd type="none" w="sm" len="sm"/>
                  <a:tailEnd type="oval" w="med" len="med"/>
                </a:ln>
              </p:spPr>
            </p:cxnSp>
          </p:grpSp>
        </p:grpSp>
      </p:grpSp>
      <p:grpSp>
        <p:nvGrpSpPr>
          <p:cNvPr id="544" name="Group 543"/>
          <p:cNvGrpSpPr/>
          <p:nvPr/>
        </p:nvGrpSpPr>
        <p:grpSpPr>
          <a:xfrm>
            <a:off x="2693662" y="7789846"/>
            <a:ext cx="4355344" cy="1067979"/>
            <a:chOff x="2601776" y="13969897"/>
            <a:chExt cx="4355344" cy="1067979"/>
          </a:xfrm>
        </p:grpSpPr>
        <p:grpSp>
          <p:nvGrpSpPr>
            <p:cNvPr id="545" name="Group 544"/>
            <p:cNvGrpSpPr/>
            <p:nvPr/>
          </p:nvGrpSpPr>
          <p:grpSpPr>
            <a:xfrm>
              <a:off x="2601776" y="13969897"/>
              <a:ext cx="1645672" cy="1067979"/>
              <a:chOff x="2601776" y="13969897"/>
              <a:chExt cx="1645672" cy="1067979"/>
            </a:xfrm>
          </p:grpSpPr>
          <p:grpSp>
            <p:nvGrpSpPr>
              <p:cNvPr id="553" name="Group 552"/>
              <p:cNvGrpSpPr/>
              <p:nvPr/>
            </p:nvGrpSpPr>
            <p:grpSpPr>
              <a:xfrm flipV="1">
                <a:off x="2601776" y="13969897"/>
                <a:ext cx="1645672" cy="249264"/>
                <a:chOff x="2730966" y="16848494"/>
                <a:chExt cx="1645672" cy="249264"/>
              </a:xfrm>
            </p:grpSpPr>
            <p:cxnSp>
              <p:nvCxnSpPr>
                <p:cNvPr id="557" name="Google Shape;300;p1"/>
                <p:cNvCxnSpPr/>
                <p:nvPr/>
              </p:nvCxnSpPr>
              <p:spPr>
                <a:xfrm flipV="1">
                  <a:off x="4087479" y="16848494"/>
                  <a:ext cx="289159" cy="237125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92D050"/>
                  </a:solidFill>
                  <a:prstDash val="solid"/>
                  <a:miter lim="800000"/>
                  <a:headEnd type="none" w="sm" len="sm"/>
                  <a:tailEnd type="oval" w="med" len="med"/>
                </a:ln>
              </p:spPr>
            </p:cxnSp>
            <p:cxnSp>
              <p:nvCxnSpPr>
                <p:cNvPr id="558" name="Google Shape;300;p1"/>
                <p:cNvCxnSpPr/>
                <p:nvPr/>
              </p:nvCxnSpPr>
              <p:spPr>
                <a:xfrm flipV="1">
                  <a:off x="2730966" y="16860633"/>
                  <a:ext cx="289159" cy="237125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92D050"/>
                  </a:solidFill>
                  <a:prstDash val="solid"/>
                  <a:miter lim="800000"/>
                  <a:headEnd type="none" w="sm" len="sm"/>
                  <a:tailEnd type="oval" w="med" len="med"/>
                </a:ln>
              </p:spPr>
            </p:cxnSp>
          </p:grpSp>
          <p:grpSp>
            <p:nvGrpSpPr>
              <p:cNvPr id="554" name="Group 553"/>
              <p:cNvGrpSpPr/>
              <p:nvPr/>
            </p:nvGrpSpPr>
            <p:grpSpPr>
              <a:xfrm>
                <a:off x="2613285" y="14800276"/>
                <a:ext cx="1622957" cy="237600"/>
                <a:chOff x="2730966" y="16860158"/>
                <a:chExt cx="1622957" cy="237600"/>
              </a:xfrm>
            </p:grpSpPr>
            <p:cxnSp>
              <p:nvCxnSpPr>
                <p:cNvPr id="555" name="Google Shape;300;p1"/>
                <p:cNvCxnSpPr/>
                <p:nvPr/>
              </p:nvCxnSpPr>
              <p:spPr>
                <a:xfrm flipV="1">
                  <a:off x="4064764" y="16860158"/>
                  <a:ext cx="289159" cy="237125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92D050"/>
                  </a:solidFill>
                  <a:prstDash val="solid"/>
                  <a:miter lim="800000"/>
                  <a:headEnd type="none" w="sm" len="sm"/>
                  <a:tailEnd type="oval" w="med" len="med"/>
                </a:ln>
              </p:spPr>
            </p:cxnSp>
            <p:cxnSp>
              <p:nvCxnSpPr>
                <p:cNvPr id="556" name="Google Shape;300;p1"/>
                <p:cNvCxnSpPr/>
                <p:nvPr/>
              </p:nvCxnSpPr>
              <p:spPr>
                <a:xfrm flipV="1">
                  <a:off x="2730966" y="16860633"/>
                  <a:ext cx="289159" cy="237125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92D050"/>
                  </a:solidFill>
                  <a:prstDash val="solid"/>
                  <a:miter lim="800000"/>
                  <a:headEnd type="none" w="sm" len="sm"/>
                  <a:tailEnd type="oval" w="med" len="med"/>
                </a:ln>
              </p:spPr>
            </p:cxnSp>
          </p:grpSp>
        </p:grpSp>
        <p:grpSp>
          <p:nvGrpSpPr>
            <p:cNvPr id="546" name="Group 545"/>
            <p:cNvGrpSpPr/>
            <p:nvPr/>
          </p:nvGrpSpPr>
          <p:grpSpPr>
            <a:xfrm>
              <a:off x="5311448" y="13969897"/>
              <a:ext cx="1645672" cy="1067979"/>
              <a:chOff x="2601776" y="13969897"/>
              <a:chExt cx="1645672" cy="1067979"/>
            </a:xfrm>
          </p:grpSpPr>
          <p:grpSp>
            <p:nvGrpSpPr>
              <p:cNvPr id="547" name="Group 546"/>
              <p:cNvGrpSpPr/>
              <p:nvPr/>
            </p:nvGrpSpPr>
            <p:grpSpPr>
              <a:xfrm flipV="1">
                <a:off x="2601776" y="13969897"/>
                <a:ext cx="1645672" cy="249264"/>
                <a:chOff x="2730966" y="16848494"/>
                <a:chExt cx="1645672" cy="249264"/>
              </a:xfrm>
            </p:grpSpPr>
            <p:cxnSp>
              <p:nvCxnSpPr>
                <p:cNvPr id="551" name="Google Shape;300;p1"/>
                <p:cNvCxnSpPr/>
                <p:nvPr/>
              </p:nvCxnSpPr>
              <p:spPr>
                <a:xfrm flipV="1">
                  <a:off x="4087479" y="16848494"/>
                  <a:ext cx="289159" cy="237125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92D050"/>
                  </a:solidFill>
                  <a:prstDash val="solid"/>
                  <a:miter lim="800000"/>
                  <a:headEnd type="none" w="sm" len="sm"/>
                  <a:tailEnd type="oval" w="med" len="med"/>
                </a:ln>
              </p:spPr>
            </p:cxnSp>
            <p:cxnSp>
              <p:nvCxnSpPr>
                <p:cNvPr id="552" name="Google Shape;300;p1"/>
                <p:cNvCxnSpPr/>
                <p:nvPr/>
              </p:nvCxnSpPr>
              <p:spPr>
                <a:xfrm flipV="1">
                  <a:off x="2730966" y="16860633"/>
                  <a:ext cx="289159" cy="237125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92D050"/>
                  </a:solidFill>
                  <a:prstDash val="solid"/>
                  <a:miter lim="800000"/>
                  <a:headEnd type="none" w="sm" len="sm"/>
                  <a:tailEnd type="oval" w="med" len="med"/>
                </a:ln>
              </p:spPr>
            </p:cxnSp>
          </p:grpSp>
          <p:grpSp>
            <p:nvGrpSpPr>
              <p:cNvPr id="548" name="Group 547"/>
              <p:cNvGrpSpPr/>
              <p:nvPr/>
            </p:nvGrpSpPr>
            <p:grpSpPr>
              <a:xfrm>
                <a:off x="2613285" y="14800276"/>
                <a:ext cx="1622957" cy="237600"/>
                <a:chOff x="2730966" y="16860158"/>
                <a:chExt cx="1622957" cy="237600"/>
              </a:xfrm>
            </p:grpSpPr>
            <p:cxnSp>
              <p:nvCxnSpPr>
                <p:cNvPr id="549" name="Google Shape;300;p1"/>
                <p:cNvCxnSpPr/>
                <p:nvPr/>
              </p:nvCxnSpPr>
              <p:spPr>
                <a:xfrm flipV="1">
                  <a:off x="4064764" y="16860158"/>
                  <a:ext cx="289159" cy="237125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92D050"/>
                  </a:solidFill>
                  <a:prstDash val="solid"/>
                  <a:miter lim="800000"/>
                  <a:headEnd type="none" w="sm" len="sm"/>
                  <a:tailEnd type="oval" w="med" len="med"/>
                </a:ln>
              </p:spPr>
            </p:cxnSp>
            <p:cxnSp>
              <p:nvCxnSpPr>
                <p:cNvPr id="550" name="Google Shape;300;p1"/>
                <p:cNvCxnSpPr/>
                <p:nvPr/>
              </p:nvCxnSpPr>
              <p:spPr>
                <a:xfrm flipV="1">
                  <a:off x="2730966" y="16860633"/>
                  <a:ext cx="289159" cy="237125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92D050"/>
                  </a:solidFill>
                  <a:prstDash val="solid"/>
                  <a:miter lim="800000"/>
                  <a:headEnd type="none" w="sm" len="sm"/>
                  <a:tailEnd type="oval" w="med" len="med"/>
                </a:ln>
              </p:spPr>
            </p:cxnSp>
          </p:grpSp>
        </p:grpSp>
      </p:grpSp>
      <p:grpSp>
        <p:nvGrpSpPr>
          <p:cNvPr id="560" name="Group 559"/>
          <p:cNvGrpSpPr/>
          <p:nvPr/>
        </p:nvGrpSpPr>
        <p:grpSpPr>
          <a:xfrm>
            <a:off x="2692454" y="5700720"/>
            <a:ext cx="1645672" cy="1067979"/>
            <a:chOff x="2601776" y="13969897"/>
            <a:chExt cx="1645672" cy="1067979"/>
          </a:xfrm>
        </p:grpSpPr>
        <p:grpSp>
          <p:nvGrpSpPr>
            <p:cNvPr id="568" name="Group 567"/>
            <p:cNvGrpSpPr/>
            <p:nvPr/>
          </p:nvGrpSpPr>
          <p:grpSpPr>
            <a:xfrm flipV="1">
              <a:off x="2601776" y="13969897"/>
              <a:ext cx="1645672" cy="249264"/>
              <a:chOff x="2730966" y="16848494"/>
              <a:chExt cx="1645672" cy="249264"/>
            </a:xfrm>
          </p:grpSpPr>
          <p:cxnSp>
            <p:nvCxnSpPr>
              <p:cNvPr id="572" name="Google Shape;300;p1"/>
              <p:cNvCxnSpPr/>
              <p:nvPr/>
            </p:nvCxnSpPr>
            <p:spPr>
              <a:xfrm flipV="1">
                <a:off x="4087479" y="16848494"/>
                <a:ext cx="289159" cy="237125"/>
              </a:xfrm>
              <a:prstGeom prst="straightConnector1">
                <a:avLst/>
              </a:prstGeom>
              <a:noFill/>
              <a:ln w="19050" cap="flat" cmpd="sng">
                <a:solidFill>
                  <a:srgbClr val="92D050"/>
                </a:solidFill>
                <a:prstDash val="solid"/>
                <a:miter lim="800000"/>
                <a:headEnd type="none" w="sm" len="sm"/>
                <a:tailEnd type="oval" w="med" len="med"/>
              </a:ln>
            </p:spPr>
          </p:cxnSp>
          <p:cxnSp>
            <p:nvCxnSpPr>
              <p:cNvPr id="573" name="Google Shape;300;p1"/>
              <p:cNvCxnSpPr/>
              <p:nvPr/>
            </p:nvCxnSpPr>
            <p:spPr>
              <a:xfrm flipV="1">
                <a:off x="2730966" y="16860633"/>
                <a:ext cx="289159" cy="237125"/>
              </a:xfrm>
              <a:prstGeom prst="straightConnector1">
                <a:avLst/>
              </a:prstGeom>
              <a:noFill/>
              <a:ln w="19050" cap="flat" cmpd="sng">
                <a:solidFill>
                  <a:srgbClr val="92D050"/>
                </a:solidFill>
                <a:prstDash val="solid"/>
                <a:miter lim="800000"/>
                <a:headEnd type="none" w="sm" len="sm"/>
                <a:tailEnd type="oval" w="med" len="med"/>
              </a:ln>
            </p:spPr>
          </p:cxnSp>
        </p:grpSp>
        <p:grpSp>
          <p:nvGrpSpPr>
            <p:cNvPr id="569" name="Group 568"/>
            <p:cNvGrpSpPr/>
            <p:nvPr/>
          </p:nvGrpSpPr>
          <p:grpSpPr>
            <a:xfrm>
              <a:off x="2613285" y="14800276"/>
              <a:ext cx="1622957" cy="237600"/>
              <a:chOff x="2730966" y="16860158"/>
              <a:chExt cx="1622957" cy="237600"/>
            </a:xfrm>
          </p:grpSpPr>
          <p:cxnSp>
            <p:nvCxnSpPr>
              <p:cNvPr id="570" name="Google Shape;300;p1"/>
              <p:cNvCxnSpPr/>
              <p:nvPr/>
            </p:nvCxnSpPr>
            <p:spPr>
              <a:xfrm flipV="1">
                <a:off x="4064764" y="16860158"/>
                <a:ext cx="289159" cy="237125"/>
              </a:xfrm>
              <a:prstGeom prst="straightConnector1">
                <a:avLst/>
              </a:prstGeom>
              <a:noFill/>
              <a:ln w="19050" cap="flat" cmpd="sng">
                <a:solidFill>
                  <a:srgbClr val="92D050"/>
                </a:solidFill>
                <a:prstDash val="solid"/>
                <a:miter lim="800000"/>
                <a:headEnd type="none" w="sm" len="sm"/>
                <a:tailEnd type="oval" w="med" len="med"/>
              </a:ln>
            </p:spPr>
          </p:cxnSp>
          <p:cxnSp>
            <p:nvCxnSpPr>
              <p:cNvPr id="571" name="Google Shape;300;p1"/>
              <p:cNvCxnSpPr/>
              <p:nvPr/>
            </p:nvCxnSpPr>
            <p:spPr>
              <a:xfrm flipV="1">
                <a:off x="2730966" y="16860633"/>
                <a:ext cx="289159" cy="237125"/>
              </a:xfrm>
              <a:prstGeom prst="straightConnector1">
                <a:avLst/>
              </a:prstGeom>
              <a:noFill/>
              <a:ln w="19050" cap="flat" cmpd="sng">
                <a:solidFill>
                  <a:srgbClr val="92D050"/>
                </a:solidFill>
                <a:prstDash val="solid"/>
                <a:miter lim="800000"/>
                <a:headEnd type="none" w="sm" len="sm"/>
                <a:tailEnd type="oval" w="med" len="med"/>
              </a:ln>
            </p:spPr>
          </p:cxnSp>
        </p:grpSp>
      </p:grpSp>
      <p:grpSp>
        <p:nvGrpSpPr>
          <p:cNvPr id="561" name="Group 560"/>
          <p:cNvGrpSpPr/>
          <p:nvPr/>
        </p:nvGrpSpPr>
        <p:grpSpPr>
          <a:xfrm>
            <a:off x="5477909" y="5716075"/>
            <a:ext cx="1645672" cy="1067979"/>
            <a:chOff x="2601776" y="13969897"/>
            <a:chExt cx="1645672" cy="1067979"/>
          </a:xfrm>
        </p:grpSpPr>
        <p:grpSp>
          <p:nvGrpSpPr>
            <p:cNvPr id="562" name="Group 561"/>
            <p:cNvGrpSpPr/>
            <p:nvPr/>
          </p:nvGrpSpPr>
          <p:grpSpPr>
            <a:xfrm flipV="1">
              <a:off x="2601776" y="13969897"/>
              <a:ext cx="1645672" cy="249264"/>
              <a:chOff x="2730966" y="16848494"/>
              <a:chExt cx="1645672" cy="249264"/>
            </a:xfrm>
          </p:grpSpPr>
          <p:cxnSp>
            <p:nvCxnSpPr>
              <p:cNvPr id="566" name="Google Shape;300;p1"/>
              <p:cNvCxnSpPr/>
              <p:nvPr/>
            </p:nvCxnSpPr>
            <p:spPr>
              <a:xfrm flipV="1">
                <a:off x="4087479" y="16848494"/>
                <a:ext cx="289159" cy="237125"/>
              </a:xfrm>
              <a:prstGeom prst="straightConnector1">
                <a:avLst/>
              </a:prstGeom>
              <a:noFill/>
              <a:ln w="19050" cap="flat" cmpd="sng">
                <a:solidFill>
                  <a:srgbClr val="92D050"/>
                </a:solidFill>
                <a:prstDash val="solid"/>
                <a:miter lim="800000"/>
                <a:headEnd type="none" w="sm" len="sm"/>
                <a:tailEnd type="oval" w="med" len="med"/>
              </a:ln>
            </p:spPr>
          </p:cxnSp>
          <p:cxnSp>
            <p:nvCxnSpPr>
              <p:cNvPr id="567" name="Google Shape;300;p1"/>
              <p:cNvCxnSpPr/>
              <p:nvPr/>
            </p:nvCxnSpPr>
            <p:spPr>
              <a:xfrm flipV="1">
                <a:off x="2730966" y="16860633"/>
                <a:ext cx="289159" cy="237125"/>
              </a:xfrm>
              <a:prstGeom prst="straightConnector1">
                <a:avLst/>
              </a:prstGeom>
              <a:noFill/>
              <a:ln w="19050" cap="flat" cmpd="sng">
                <a:solidFill>
                  <a:srgbClr val="92D050"/>
                </a:solidFill>
                <a:prstDash val="solid"/>
                <a:miter lim="800000"/>
                <a:headEnd type="none" w="sm" len="sm"/>
                <a:tailEnd type="oval" w="med" len="med"/>
              </a:ln>
            </p:spPr>
          </p:cxnSp>
        </p:grpSp>
        <p:grpSp>
          <p:nvGrpSpPr>
            <p:cNvPr id="563" name="Group 562"/>
            <p:cNvGrpSpPr/>
            <p:nvPr/>
          </p:nvGrpSpPr>
          <p:grpSpPr>
            <a:xfrm>
              <a:off x="2613285" y="14800276"/>
              <a:ext cx="1622957" cy="237600"/>
              <a:chOff x="2730966" y="16860158"/>
              <a:chExt cx="1622957" cy="237600"/>
            </a:xfrm>
          </p:grpSpPr>
          <p:cxnSp>
            <p:nvCxnSpPr>
              <p:cNvPr id="564" name="Google Shape;300;p1"/>
              <p:cNvCxnSpPr/>
              <p:nvPr/>
            </p:nvCxnSpPr>
            <p:spPr>
              <a:xfrm flipV="1">
                <a:off x="4064764" y="16860158"/>
                <a:ext cx="289159" cy="237125"/>
              </a:xfrm>
              <a:prstGeom prst="straightConnector1">
                <a:avLst/>
              </a:prstGeom>
              <a:noFill/>
              <a:ln w="19050" cap="flat" cmpd="sng">
                <a:solidFill>
                  <a:srgbClr val="92D050"/>
                </a:solidFill>
                <a:prstDash val="solid"/>
                <a:miter lim="800000"/>
                <a:headEnd type="none" w="sm" len="sm"/>
                <a:tailEnd type="oval" w="med" len="med"/>
              </a:ln>
            </p:spPr>
          </p:cxnSp>
          <p:cxnSp>
            <p:nvCxnSpPr>
              <p:cNvPr id="565" name="Google Shape;300;p1"/>
              <p:cNvCxnSpPr/>
              <p:nvPr/>
            </p:nvCxnSpPr>
            <p:spPr>
              <a:xfrm flipV="1">
                <a:off x="2730966" y="16860633"/>
                <a:ext cx="289159" cy="237125"/>
              </a:xfrm>
              <a:prstGeom prst="straightConnector1">
                <a:avLst/>
              </a:prstGeom>
              <a:noFill/>
              <a:ln w="19050" cap="flat" cmpd="sng">
                <a:solidFill>
                  <a:srgbClr val="92D050"/>
                </a:solidFill>
                <a:prstDash val="solid"/>
                <a:miter lim="800000"/>
                <a:headEnd type="none" w="sm" len="sm"/>
                <a:tailEnd type="oval" w="med" len="med"/>
              </a:ln>
            </p:spPr>
          </p:cxnSp>
        </p:grpSp>
      </p:grpSp>
      <p:grpSp>
        <p:nvGrpSpPr>
          <p:cNvPr id="575" name="Group 574"/>
          <p:cNvGrpSpPr/>
          <p:nvPr/>
        </p:nvGrpSpPr>
        <p:grpSpPr>
          <a:xfrm>
            <a:off x="2687322" y="3651886"/>
            <a:ext cx="1645672" cy="1067979"/>
            <a:chOff x="2601776" y="13969897"/>
            <a:chExt cx="1645672" cy="1067979"/>
          </a:xfrm>
        </p:grpSpPr>
        <p:grpSp>
          <p:nvGrpSpPr>
            <p:cNvPr id="583" name="Group 582"/>
            <p:cNvGrpSpPr/>
            <p:nvPr/>
          </p:nvGrpSpPr>
          <p:grpSpPr>
            <a:xfrm flipV="1">
              <a:off x="2601776" y="13969897"/>
              <a:ext cx="1645672" cy="249264"/>
              <a:chOff x="2730966" y="16848494"/>
              <a:chExt cx="1645672" cy="249264"/>
            </a:xfrm>
          </p:grpSpPr>
          <p:cxnSp>
            <p:nvCxnSpPr>
              <p:cNvPr id="587" name="Google Shape;300;p1"/>
              <p:cNvCxnSpPr/>
              <p:nvPr/>
            </p:nvCxnSpPr>
            <p:spPr>
              <a:xfrm flipV="1">
                <a:off x="4087479" y="16848494"/>
                <a:ext cx="289159" cy="237125"/>
              </a:xfrm>
              <a:prstGeom prst="straightConnector1">
                <a:avLst/>
              </a:prstGeom>
              <a:noFill/>
              <a:ln w="19050" cap="flat" cmpd="sng">
                <a:solidFill>
                  <a:srgbClr val="92D050"/>
                </a:solidFill>
                <a:prstDash val="solid"/>
                <a:miter lim="800000"/>
                <a:headEnd type="none" w="sm" len="sm"/>
                <a:tailEnd type="oval" w="med" len="med"/>
              </a:ln>
            </p:spPr>
          </p:cxnSp>
          <p:cxnSp>
            <p:nvCxnSpPr>
              <p:cNvPr id="588" name="Google Shape;300;p1"/>
              <p:cNvCxnSpPr/>
              <p:nvPr/>
            </p:nvCxnSpPr>
            <p:spPr>
              <a:xfrm flipV="1">
                <a:off x="2730966" y="16860633"/>
                <a:ext cx="289159" cy="237125"/>
              </a:xfrm>
              <a:prstGeom prst="straightConnector1">
                <a:avLst/>
              </a:prstGeom>
              <a:noFill/>
              <a:ln w="19050" cap="flat" cmpd="sng">
                <a:solidFill>
                  <a:srgbClr val="92D050"/>
                </a:solidFill>
                <a:prstDash val="solid"/>
                <a:miter lim="800000"/>
                <a:headEnd type="none" w="sm" len="sm"/>
                <a:tailEnd type="oval" w="med" len="med"/>
              </a:ln>
            </p:spPr>
          </p:cxnSp>
        </p:grpSp>
        <p:grpSp>
          <p:nvGrpSpPr>
            <p:cNvPr id="584" name="Group 583"/>
            <p:cNvGrpSpPr/>
            <p:nvPr/>
          </p:nvGrpSpPr>
          <p:grpSpPr>
            <a:xfrm>
              <a:off x="2613285" y="14800276"/>
              <a:ext cx="1622957" cy="237600"/>
              <a:chOff x="2730966" y="16860158"/>
              <a:chExt cx="1622957" cy="237600"/>
            </a:xfrm>
          </p:grpSpPr>
          <p:cxnSp>
            <p:nvCxnSpPr>
              <p:cNvPr id="585" name="Google Shape;300;p1"/>
              <p:cNvCxnSpPr/>
              <p:nvPr/>
            </p:nvCxnSpPr>
            <p:spPr>
              <a:xfrm flipV="1">
                <a:off x="4064764" y="16860158"/>
                <a:ext cx="289159" cy="237125"/>
              </a:xfrm>
              <a:prstGeom prst="straightConnector1">
                <a:avLst/>
              </a:prstGeom>
              <a:noFill/>
              <a:ln w="19050" cap="flat" cmpd="sng">
                <a:solidFill>
                  <a:srgbClr val="92D050"/>
                </a:solidFill>
                <a:prstDash val="solid"/>
                <a:miter lim="800000"/>
                <a:headEnd type="none" w="sm" len="sm"/>
                <a:tailEnd type="oval" w="med" len="med"/>
              </a:ln>
            </p:spPr>
          </p:cxnSp>
          <p:cxnSp>
            <p:nvCxnSpPr>
              <p:cNvPr id="586" name="Google Shape;300;p1"/>
              <p:cNvCxnSpPr/>
              <p:nvPr/>
            </p:nvCxnSpPr>
            <p:spPr>
              <a:xfrm flipV="1">
                <a:off x="2730966" y="16860633"/>
                <a:ext cx="289159" cy="237125"/>
              </a:xfrm>
              <a:prstGeom prst="straightConnector1">
                <a:avLst/>
              </a:prstGeom>
              <a:noFill/>
              <a:ln w="19050" cap="flat" cmpd="sng">
                <a:solidFill>
                  <a:srgbClr val="92D050"/>
                </a:solidFill>
                <a:prstDash val="solid"/>
                <a:miter lim="800000"/>
                <a:headEnd type="none" w="sm" len="sm"/>
                <a:tailEnd type="oval" w="med" len="med"/>
              </a:ln>
            </p:spPr>
          </p:cxnSp>
        </p:grpSp>
      </p:grpSp>
      <p:grpSp>
        <p:nvGrpSpPr>
          <p:cNvPr id="576" name="Group 575"/>
          <p:cNvGrpSpPr/>
          <p:nvPr/>
        </p:nvGrpSpPr>
        <p:grpSpPr>
          <a:xfrm>
            <a:off x="5396994" y="3651886"/>
            <a:ext cx="1645672" cy="1067979"/>
            <a:chOff x="2601776" y="13969897"/>
            <a:chExt cx="1645672" cy="1067979"/>
          </a:xfrm>
        </p:grpSpPr>
        <p:grpSp>
          <p:nvGrpSpPr>
            <p:cNvPr id="577" name="Group 576"/>
            <p:cNvGrpSpPr/>
            <p:nvPr/>
          </p:nvGrpSpPr>
          <p:grpSpPr>
            <a:xfrm flipV="1">
              <a:off x="2601776" y="13969897"/>
              <a:ext cx="1645672" cy="249264"/>
              <a:chOff x="2730966" y="16848494"/>
              <a:chExt cx="1645672" cy="249264"/>
            </a:xfrm>
          </p:grpSpPr>
          <p:cxnSp>
            <p:nvCxnSpPr>
              <p:cNvPr id="581" name="Google Shape;300;p1"/>
              <p:cNvCxnSpPr/>
              <p:nvPr/>
            </p:nvCxnSpPr>
            <p:spPr>
              <a:xfrm flipV="1">
                <a:off x="4087479" y="16848494"/>
                <a:ext cx="289159" cy="237125"/>
              </a:xfrm>
              <a:prstGeom prst="straightConnector1">
                <a:avLst/>
              </a:prstGeom>
              <a:noFill/>
              <a:ln w="19050" cap="flat" cmpd="sng">
                <a:solidFill>
                  <a:srgbClr val="92D050"/>
                </a:solidFill>
                <a:prstDash val="solid"/>
                <a:miter lim="800000"/>
                <a:headEnd type="none" w="sm" len="sm"/>
                <a:tailEnd type="oval" w="med" len="med"/>
              </a:ln>
            </p:spPr>
          </p:cxnSp>
          <p:cxnSp>
            <p:nvCxnSpPr>
              <p:cNvPr id="582" name="Google Shape;300;p1"/>
              <p:cNvCxnSpPr/>
              <p:nvPr/>
            </p:nvCxnSpPr>
            <p:spPr>
              <a:xfrm flipV="1">
                <a:off x="2730966" y="16860633"/>
                <a:ext cx="289159" cy="237125"/>
              </a:xfrm>
              <a:prstGeom prst="straightConnector1">
                <a:avLst/>
              </a:prstGeom>
              <a:noFill/>
              <a:ln w="19050" cap="flat" cmpd="sng">
                <a:solidFill>
                  <a:srgbClr val="92D050"/>
                </a:solidFill>
                <a:prstDash val="solid"/>
                <a:miter lim="800000"/>
                <a:headEnd type="none" w="sm" len="sm"/>
                <a:tailEnd type="oval" w="med" len="med"/>
              </a:ln>
            </p:spPr>
          </p:cxnSp>
        </p:grpSp>
        <p:grpSp>
          <p:nvGrpSpPr>
            <p:cNvPr id="578" name="Group 577"/>
            <p:cNvGrpSpPr/>
            <p:nvPr/>
          </p:nvGrpSpPr>
          <p:grpSpPr>
            <a:xfrm>
              <a:off x="2613285" y="14800276"/>
              <a:ext cx="1622957" cy="237600"/>
              <a:chOff x="2730966" y="16860158"/>
              <a:chExt cx="1622957" cy="237600"/>
            </a:xfrm>
          </p:grpSpPr>
          <p:cxnSp>
            <p:nvCxnSpPr>
              <p:cNvPr id="579" name="Google Shape;300;p1"/>
              <p:cNvCxnSpPr/>
              <p:nvPr/>
            </p:nvCxnSpPr>
            <p:spPr>
              <a:xfrm flipV="1">
                <a:off x="4064764" y="16860158"/>
                <a:ext cx="289159" cy="237125"/>
              </a:xfrm>
              <a:prstGeom prst="straightConnector1">
                <a:avLst/>
              </a:prstGeom>
              <a:noFill/>
              <a:ln w="19050" cap="flat" cmpd="sng">
                <a:solidFill>
                  <a:srgbClr val="92D050"/>
                </a:solidFill>
                <a:prstDash val="solid"/>
                <a:miter lim="800000"/>
                <a:headEnd type="none" w="sm" len="sm"/>
                <a:tailEnd type="oval" w="med" len="med"/>
              </a:ln>
            </p:spPr>
          </p:cxnSp>
          <p:cxnSp>
            <p:nvCxnSpPr>
              <p:cNvPr id="580" name="Google Shape;300;p1"/>
              <p:cNvCxnSpPr/>
              <p:nvPr/>
            </p:nvCxnSpPr>
            <p:spPr>
              <a:xfrm flipV="1">
                <a:off x="2730966" y="16860633"/>
                <a:ext cx="289159" cy="237125"/>
              </a:xfrm>
              <a:prstGeom prst="straightConnector1">
                <a:avLst/>
              </a:prstGeom>
              <a:noFill/>
              <a:ln w="19050" cap="flat" cmpd="sng">
                <a:solidFill>
                  <a:srgbClr val="92D050"/>
                </a:solidFill>
                <a:prstDash val="solid"/>
                <a:miter lim="800000"/>
                <a:headEnd type="none" w="sm" len="sm"/>
                <a:tailEnd type="oval" w="med" len="med"/>
              </a:ln>
            </p:spPr>
          </p:cxnSp>
        </p:grpSp>
      </p:grpSp>
      <p:grpSp>
        <p:nvGrpSpPr>
          <p:cNvPr id="589" name="Group 588"/>
          <p:cNvGrpSpPr/>
          <p:nvPr/>
        </p:nvGrpSpPr>
        <p:grpSpPr>
          <a:xfrm>
            <a:off x="2710864" y="1555078"/>
            <a:ext cx="1645672" cy="1067979"/>
            <a:chOff x="2601776" y="13969897"/>
            <a:chExt cx="1645672" cy="1067979"/>
          </a:xfrm>
        </p:grpSpPr>
        <p:grpSp>
          <p:nvGrpSpPr>
            <p:cNvPr id="590" name="Group 589"/>
            <p:cNvGrpSpPr/>
            <p:nvPr/>
          </p:nvGrpSpPr>
          <p:grpSpPr>
            <a:xfrm flipV="1">
              <a:off x="2601776" y="13969897"/>
              <a:ext cx="1645672" cy="249264"/>
              <a:chOff x="2730966" y="16848494"/>
              <a:chExt cx="1645672" cy="249264"/>
            </a:xfrm>
          </p:grpSpPr>
          <p:cxnSp>
            <p:nvCxnSpPr>
              <p:cNvPr id="594" name="Google Shape;300;p1"/>
              <p:cNvCxnSpPr/>
              <p:nvPr/>
            </p:nvCxnSpPr>
            <p:spPr>
              <a:xfrm flipV="1">
                <a:off x="4087479" y="16848494"/>
                <a:ext cx="289159" cy="237125"/>
              </a:xfrm>
              <a:prstGeom prst="straightConnector1">
                <a:avLst/>
              </a:prstGeom>
              <a:noFill/>
              <a:ln w="19050" cap="flat" cmpd="sng">
                <a:solidFill>
                  <a:srgbClr val="92D050"/>
                </a:solidFill>
                <a:prstDash val="solid"/>
                <a:miter lim="800000"/>
                <a:headEnd type="none" w="sm" len="sm"/>
                <a:tailEnd type="oval" w="med" len="med"/>
              </a:ln>
            </p:spPr>
          </p:cxnSp>
          <p:cxnSp>
            <p:nvCxnSpPr>
              <p:cNvPr id="595" name="Google Shape;300;p1"/>
              <p:cNvCxnSpPr/>
              <p:nvPr/>
            </p:nvCxnSpPr>
            <p:spPr>
              <a:xfrm flipV="1">
                <a:off x="2730966" y="16860633"/>
                <a:ext cx="289159" cy="237125"/>
              </a:xfrm>
              <a:prstGeom prst="straightConnector1">
                <a:avLst/>
              </a:prstGeom>
              <a:noFill/>
              <a:ln w="19050" cap="flat" cmpd="sng">
                <a:solidFill>
                  <a:srgbClr val="92D050"/>
                </a:solidFill>
                <a:prstDash val="solid"/>
                <a:miter lim="800000"/>
                <a:headEnd type="none" w="sm" len="sm"/>
                <a:tailEnd type="oval" w="med" len="med"/>
              </a:ln>
            </p:spPr>
          </p:cxnSp>
        </p:grpSp>
        <p:grpSp>
          <p:nvGrpSpPr>
            <p:cNvPr id="591" name="Group 590"/>
            <p:cNvGrpSpPr/>
            <p:nvPr/>
          </p:nvGrpSpPr>
          <p:grpSpPr>
            <a:xfrm>
              <a:off x="2613285" y="14800276"/>
              <a:ext cx="1622957" cy="237600"/>
              <a:chOff x="2730966" y="16860158"/>
              <a:chExt cx="1622957" cy="237600"/>
            </a:xfrm>
          </p:grpSpPr>
          <p:cxnSp>
            <p:nvCxnSpPr>
              <p:cNvPr id="592" name="Google Shape;300;p1"/>
              <p:cNvCxnSpPr/>
              <p:nvPr/>
            </p:nvCxnSpPr>
            <p:spPr>
              <a:xfrm flipV="1">
                <a:off x="4064764" y="16860158"/>
                <a:ext cx="289159" cy="237125"/>
              </a:xfrm>
              <a:prstGeom prst="straightConnector1">
                <a:avLst/>
              </a:prstGeom>
              <a:noFill/>
              <a:ln w="19050" cap="flat" cmpd="sng">
                <a:solidFill>
                  <a:srgbClr val="92D050"/>
                </a:solidFill>
                <a:prstDash val="solid"/>
                <a:miter lim="800000"/>
                <a:headEnd type="none" w="sm" len="sm"/>
                <a:tailEnd type="oval" w="med" len="med"/>
              </a:ln>
            </p:spPr>
          </p:cxnSp>
          <p:cxnSp>
            <p:nvCxnSpPr>
              <p:cNvPr id="593" name="Google Shape;300;p1"/>
              <p:cNvCxnSpPr/>
              <p:nvPr/>
            </p:nvCxnSpPr>
            <p:spPr>
              <a:xfrm flipV="1">
                <a:off x="2730966" y="16860633"/>
                <a:ext cx="289159" cy="237125"/>
              </a:xfrm>
              <a:prstGeom prst="straightConnector1">
                <a:avLst/>
              </a:prstGeom>
              <a:noFill/>
              <a:ln w="19050" cap="flat" cmpd="sng">
                <a:solidFill>
                  <a:srgbClr val="92D050"/>
                </a:solidFill>
                <a:prstDash val="solid"/>
                <a:miter lim="800000"/>
                <a:headEnd type="none" w="sm" len="sm"/>
                <a:tailEnd type="oval" w="med" len="med"/>
              </a:ln>
            </p:spPr>
          </p:cxnSp>
        </p:grpSp>
      </p:grpSp>
      <p:sp>
        <p:nvSpPr>
          <p:cNvPr id="597" name="Google Shape;94;p1"/>
          <p:cNvSpPr txBox="1"/>
          <p:nvPr/>
        </p:nvSpPr>
        <p:spPr>
          <a:xfrm>
            <a:off x="6715636" y="15005491"/>
            <a:ext cx="1024940" cy="492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Formulas &amp; Functions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98" name="Google Shape;96;p1"/>
          <p:cNvSpPr txBox="1"/>
          <p:nvPr/>
        </p:nvSpPr>
        <p:spPr>
          <a:xfrm>
            <a:off x="5332389" y="15010773"/>
            <a:ext cx="9888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Formatting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99" name="Google Shape;98;p1"/>
          <p:cNvSpPr txBox="1"/>
          <p:nvPr/>
        </p:nvSpPr>
        <p:spPr>
          <a:xfrm>
            <a:off x="5234352" y="13679148"/>
            <a:ext cx="1119000" cy="492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Modelling real-world - spreadsheets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00" name="Google Shape;101;p1"/>
          <p:cNvSpPr txBox="1"/>
          <p:nvPr/>
        </p:nvSpPr>
        <p:spPr>
          <a:xfrm>
            <a:off x="6524574" y="13676480"/>
            <a:ext cx="797151" cy="492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Grid references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602" name="Google Shape;365;p1"/>
          <p:cNvPicPr preferRelativeResize="0"/>
          <p:nvPr/>
        </p:nvPicPr>
        <p:blipFill rotWithShape="1">
          <a:blip r:embed="rId26">
            <a:alphaModFix/>
          </a:blip>
          <a:srcRect/>
          <a:stretch/>
        </p:blipFill>
        <p:spPr>
          <a:xfrm>
            <a:off x="6335758" y="13680741"/>
            <a:ext cx="297494" cy="297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3" name="Google Shape;366;p1"/>
          <p:cNvPicPr preferRelativeResize="0"/>
          <p:nvPr/>
        </p:nvPicPr>
        <p:blipFill rotWithShape="1">
          <a:blip r:embed="rId27">
            <a:alphaModFix/>
          </a:blip>
          <a:srcRect/>
          <a:stretch/>
        </p:blipFill>
        <p:spPr>
          <a:xfrm>
            <a:off x="5021060" y="13683278"/>
            <a:ext cx="339551" cy="339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05" name="Google Shape;367;p1"/>
          <p:cNvPicPr preferRelativeResize="0"/>
          <p:nvPr/>
        </p:nvPicPr>
        <p:blipFill rotWithShape="1">
          <a:blip r:embed="rId28">
            <a:alphaModFix/>
          </a:blip>
          <a:srcRect/>
          <a:stretch/>
        </p:blipFill>
        <p:spPr>
          <a:xfrm>
            <a:off x="6559000" y="14985422"/>
            <a:ext cx="381710" cy="333434"/>
          </a:xfrm>
          <a:prstGeom prst="rect">
            <a:avLst/>
          </a:prstGeom>
          <a:noFill/>
          <a:ln>
            <a:noFill/>
          </a:ln>
        </p:spPr>
      </p:pic>
      <p:sp>
        <p:nvSpPr>
          <p:cNvPr id="606" name="Google Shape;318;p1"/>
          <p:cNvSpPr txBox="1"/>
          <p:nvPr/>
        </p:nvSpPr>
        <p:spPr>
          <a:xfrm>
            <a:off x="5038398" y="14185027"/>
            <a:ext cx="2433488" cy="641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000" b="0" i="0" u="none" strike="noStrike" cap="none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Spreadsheets</a:t>
            </a:r>
            <a:endParaRPr sz="1800" b="0" i="0" u="none" strike="noStrike" cap="none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5247215" y="15004694"/>
            <a:ext cx="273906" cy="316129"/>
          </a:xfrm>
          <a:prstGeom prst="rect">
            <a:avLst/>
          </a:prstGeom>
        </p:spPr>
      </p:pic>
      <p:sp>
        <p:nvSpPr>
          <p:cNvPr id="607" name="Google Shape;141;p1"/>
          <p:cNvSpPr txBox="1"/>
          <p:nvPr/>
        </p:nvSpPr>
        <p:spPr>
          <a:xfrm>
            <a:off x="8202422" y="12225725"/>
            <a:ext cx="1079400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Reflect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08" name="Google Shape;143;p1"/>
          <p:cNvSpPr txBox="1"/>
          <p:nvPr/>
        </p:nvSpPr>
        <p:spPr>
          <a:xfrm>
            <a:off x="8117428" y="14371548"/>
            <a:ext cx="616194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Design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609" name="Google Shape;368;p1"/>
          <p:cNvPicPr preferRelativeResize="0"/>
          <p:nvPr/>
        </p:nvPicPr>
        <p:blipFill rotWithShape="1">
          <a:blip r:embed="rId30">
            <a:alphaModFix/>
          </a:blip>
          <a:srcRect/>
          <a:stretch/>
        </p:blipFill>
        <p:spPr>
          <a:xfrm>
            <a:off x="9358582" y="13067072"/>
            <a:ext cx="297696" cy="316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0" name="Google Shape;369;p1"/>
          <p:cNvPicPr preferRelativeResize="0"/>
          <p:nvPr/>
        </p:nvPicPr>
        <p:blipFill rotWithShape="1">
          <a:blip r:embed="rId31">
            <a:alphaModFix/>
          </a:blip>
          <a:srcRect/>
          <a:stretch/>
        </p:blipFill>
        <p:spPr>
          <a:xfrm>
            <a:off x="8952009" y="13698005"/>
            <a:ext cx="397525" cy="397525"/>
          </a:xfrm>
          <a:prstGeom prst="rect">
            <a:avLst/>
          </a:prstGeom>
          <a:noFill/>
          <a:ln>
            <a:noFill/>
          </a:ln>
        </p:spPr>
      </p:pic>
      <p:sp>
        <p:nvSpPr>
          <p:cNvPr id="613" name="Google Shape;394;p1"/>
          <p:cNvSpPr txBox="1"/>
          <p:nvPr/>
        </p:nvSpPr>
        <p:spPr>
          <a:xfrm>
            <a:off x="8548950" y="13067072"/>
            <a:ext cx="1054200" cy="45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Planning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&amp; Research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14" name="Google Shape;397;p1"/>
          <p:cNvSpPr txBox="1"/>
          <p:nvPr/>
        </p:nvSpPr>
        <p:spPr>
          <a:xfrm>
            <a:off x="8646673" y="13895929"/>
            <a:ext cx="525000" cy="2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Scale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81" name="Group 80"/>
          <p:cNvGrpSpPr/>
          <p:nvPr/>
        </p:nvGrpSpPr>
        <p:grpSpPr>
          <a:xfrm>
            <a:off x="7881526" y="12335513"/>
            <a:ext cx="981529" cy="2371225"/>
            <a:chOff x="7881526" y="12335513"/>
            <a:chExt cx="981529" cy="2371225"/>
          </a:xfrm>
        </p:grpSpPr>
        <p:cxnSp>
          <p:nvCxnSpPr>
            <p:cNvPr id="622" name="Google Shape;300;p1"/>
            <p:cNvCxnSpPr/>
            <p:nvPr/>
          </p:nvCxnSpPr>
          <p:spPr>
            <a:xfrm rot="1873978" flipH="1">
              <a:off x="8388793" y="12681729"/>
              <a:ext cx="289159" cy="237125"/>
            </a:xfrm>
            <a:prstGeom prst="straightConnector1">
              <a:avLst/>
            </a:prstGeom>
            <a:noFill/>
            <a:ln w="19050" cap="flat" cmpd="sng">
              <a:solidFill>
                <a:srgbClr val="92D050"/>
              </a:solidFill>
              <a:prstDash val="solid"/>
              <a:miter lim="800000"/>
              <a:headEnd type="none" w="sm" len="sm"/>
              <a:tailEnd type="oval" w="med" len="med"/>
            </a:ln>
          </p:spPr>
        </p:cxnSp>
        <p:cxnSp>
          <p:nvCxnSpPr>
            <p:cNvPr id="623" name="Google Shape;300;p1"/>
            <p:cNvCxnSpPr/>
            <p:nvPr/>
          </p:nvCxnSpPr>
          <p:spPr>
            <a:xfrm rot="1873978" flipH="1">
              <a:off x="8061526" y="12335513"/>
              <a:ext cx="289159" cy="237125"/>
            </a:xfrm>
            <a:prstGeom prst="straightConnector1">
              <a:avLst/>
            </a:prstGeom>
            <a:noFill/>
            <a:ln w="19050" cap="flat" cmpd="sng">
              <a:solidFill>
                <a:srgbClr val="92D050"/>
              </a:solidFill>
              <a:prstDash val="solid"/>
              <a:miter lim="800000"/>
              <a:headEnd type="none" w="sm" len="sm"/>
              <a:tailEnd type="oval" w="med" len="med"/>
            </a:ln>
          </p:spPr>
        </p:cxnSp>
        <p:cxnSp>
          <p:nvCxnSpPr>
            <p:cNvPr id="624" name="Google Shape;300;p1"/>
            <p:cNvCxnSpPr/>
            <p:nvPr/>
          </p:nvCxnSpPr>
          <p:spPr>
            <a:xfrm rot="1873978" flipH="1">
              <a:off x="8573896" y="13277982"/>
              <a:ext cx="289159" cy="237125"/>
            </a:xfrm>
            <a:prstGeom prst="straightConnector1">
              <a:avLst/>
            </a:prstGeom>
            <a:noFill/>
            <a:ln w="19050" cap="flat" cmpd="sng">
              <a:solidFill>
                <a:srgbClr val="92D050"/>
              </a:solidFill>
              <a:prstDash val="solid"/>
              <a:miter lim="800000"/>
              <a:headEnd type="none" w="sm" len="sm"/>
              <a:tailEnd type="oval" w="med" len="med"/>
            </a:ln>
          </p:spPr>
        </p:cxnSp>
        <p:cxnSp>
          <p:nvCxnSpPr>
            <p:cNvPr id="625" name="Google Shape;300;p1"/>
            <p:cNvCxnSpPr/>
            <p:nvPr/>
          </p:nvCxnSpPr>
          <p:spPr>
            <a:xfrm rot="1873978" flipH="1">
              <a:off x="8367297" y="13979292"/>
              <a:ext cx="289159" cy="237125"/>
            </a:xfrm>
            <a:prstGeom prst="straightConnector1">
              <a:avLst/>
            </a:prstGeom>
            <a:noFill/>
            <a:ln w="19050" cap="flat" cmpd="sng">
              <a:solidFill>
                <a:srgbClr val="92D050"/>
              </a:solidFill>
              <a:prstDash val="solid"/>
              <a:miter lim="800000"/>
              <a:headEnd type="none" w="sm" len="sm"/>
              <a:tailEnd type="oval" w="med" len="med"/>
            </a:ln>
          </p:spPr>
        </p:cxnSp>
        <p:cxnSp>
          <p:nvCxnSpPr>
            <p:cNvPr id="626" name="Google Shape;300;p1"/>
            <p:cNvCxnSpPr/>
            <p:nvPr/>
          </p:nvCxnSpPr>
          <p:spPr>
            <a:xfrm rot="1873978" flipH="1">
              <a:off x="7881526" y="14469613"/>
              <a:ext cx="289159" cy="237125"/>
            </a:xfrm>
            <a:prstGeom prst="straightConnector1">
              <a:avLst/>
            </a:prstGeom>
            <a:noFill/>
            <a:ln w="19050" cap="flat" cmpd="sng">
              <a:solidFill>
                <a:srgbClr val="92D050"/>
              </a:solidFill>
              <a:prstDash val="solid"/>
              <a:miter lim="800000"/>
              <a:headEnd type="none" w="sm" len="sm"/>
              <a:tailEnd type="oval" w="med" len="med"/>
            </a:ln>
          </p:spPr>
        </p:cxnSp>
      </p:grpSp>
      <p:pic>
        <p:nvPicPr>
          <p:cNvPr id="26" name="Picture 25"/>
          <p:cNvPicPr>
            <a:picLocks noChangeAspect="1"/>
          </p:cNvPicPr>
          <p:nvPr/>
        </p:nvPicPr>
        <p:blipFill>
          <a:blip r:embed="rId32"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backgroundRemoval t="5152" b="100000" l="0" r="100000">
                        <a14:backgroundMark x1="42647" y1="15455" x2="42647" y2="15455"/>
                        <a14:backgroundMark x1="9412" y1="30606" x2="7353" y2="62121"/>
                        <a14:backgroundMark x1="45294" y1="80606" x2="63235" y2="99091"/>
                        <a14:backgroundMark x1="74706" y1="51212" x2="95294" y2="3454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89382" y="14350878"/>
            <a:ext cx="357085" cy="346583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4">
            <a:extLst>
              <a:ext uri="{BEBA8EAE-BF5A-486C-A8C5-ECC9F3942E4B}">
                <a14:imgProps xmlns:a14="http://schemas.microsoft.com/office/drawing/2010/main">
                  <a14:imgLayer r:embed="rId35">
                    <a14:imgEffect>
                      <a14:backgroundRemoval t="0" b="100000" l="0" r="100000">
                        <a14:foregroundMark x1="81988" y1="51383" x2="81988" y2="5138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83126" y="12024454"/>
            <a:ext cx="433033" cy="372852"/>
          </a:xfrm>
          <a:prstGeom prst="rect">
            <a:avLst/>
          </a:prstGeom>
        </p:spPr>
      </p:pic>
      <p:sp>
        <p:nvSpPr>
          <p:cNvPr id="627" name="Google Shape;394;p1"/>
          <p:cNvSpPr txBox="1"/>
          <p:nvPr/>
        </p:nvSpPr>
        <p:spPr>
          <a:xfrm>
            <a:off x="8377409" y="12600233"/>
            <a:ext cx="1054200" cy="45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Create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36">
            <a:extLst>
              <a:ext uri="{BEBA8EAE-BF5A-486C-A8C5-ECC9F3942E4B}">
                <a14:imgProps xmlns:a14="http://schemas.microsoft.com/office/drawing/2010/main">
                  <a14:imgLayer r:embed="rId37">
                    <a14:imgEffect>
                      <a14:backgroundRemoval t="0" b="98729" l="0" r="89730">
                        <a14:foregroundMark x1="43243" y1="83898" x2="43243" y2="83898"/>
                        <a14:foregroundMark x1="47027" y1="89831" x2="47027" y2="89831"/>
                        <a14:foregroundMark x1="29730" y1="20339" x2="29730" y2="20339"/>
                        <a14:foregroundMark x1="47027" y1="12712" x2="47027" y2="12712"/>
                        <a14:foregroundMark x1="71892" y1="16949" x2="71892" y2="1694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00295" y="12396732"/>
            <a:ext cx="319047" cy="407001"/>
          </a:xfrm>
          <a:prstGeom prst="rect">
            <a:avLst/>
          </a:prstGeom>
        </p:spPr>
      </p:pic>
      <p:sp>
        <p:nvSpPr>
          <p:cNvPr id="629" name="Google Shape;294;p1"/>
          <p:cNvSpPr txBox="1"/>
          <p:nvPr/>
        </p:nvSpPr>
        <p:spPr>
          <a:xfrm rot="1681377">
            <a:off x="7351822" y="12274693"/>
            <a:ext cx="491960" cy="65525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lang="en-GB" sz="1800" b="1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800" b="1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30" name="Google Shape;294;p1"/>
          <p:cNvSpPr txBox="1"/>
          <p:nvPr/>
        </p:nvSpPr>
        <p:spPr>
          <a:xfrm rot="1285061">
            <a:off x="7214463" y="12227037"/>
            <a:ext cx="491960" cy="65525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lang="en-GB" sz="1800" b="1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800" b="1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31" name="Google Shape;294;p1"/>
          <p:cNvSpPr txBox="1"/>
          <p:nvPr/>
        </p:nvSpPr>
        <p:spPr>
          <a:xfrm rot="885361">
            <a:off x="7256994" y="12191265"/>
            <a:ext cx="423004" cy="64629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lang="en-GB" sz="1800" b="1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800" b="1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32" name="Google Shape;294;p1"/>
          <p:cNvSpPr txBox="1"/>
          <p:nvPr/>
        </p:nvSpPr>
        <p:spPr>
          <a:xfrm rot="1873933">
            <a:off x="7416031" y="12256385"/>
            <a:ext cx="423004" cy="64629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lang="en-GB" sz="1800" b="1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800" b="1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33" name="Google Shape;294;p1"/>
          <p:cNvSpPr txBox="1"/>
          <p:nvPr/>
        </p:nvSpPr>
        <p:spPr>
          <a:xfrm rot="1348826">
            <a:off x="7567461" y="11618481"/>
            <a:ext cx="423004" cy="6462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lang="en-GB" sz="1800" b="1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800" b="1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6936702" y="7792576"/>
            <a:ext cx="1390072" cy="1352092"/>
            <a:chOff x="7990507" y="10299371"/>
            <a:chExt cx="1390072" cy="1352092"/>
          </a:xfrm>
        </p:grpSpPr>
        <p:pic>
          <p:nvPicPr>
            <p:cNvPr id="634" name="Picture 63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90507" y="10299371"/>
              <a:ext cx="1390072" cy="1352092"/>
            </a:xfrm>
            <a:prstGeom prst="rect">
              <a:avLst/>
            </a:prstGeom>
          </p:spPr>
        </p:pic>
        <p:sp>
          <p:nvSpPr>
            <p:cNvPr id="636" name="Google Shape;294;p1"/>
            <p:cNvSpPr txBox="1"/>
            <p:nvPr/>
          </p:nvSpPr>
          <p:spPr>
            <a:xfrm rot="1681377">
              <a:off x="8429199" y="10653970"/>
              <a:ext cx="491960" cy="65525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en-GB" sz="1800" b="1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800" b="1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637" name="Google Shape;294;p1"/>
            <p:cNvSpPr txBox="1"/>
            <p:nvPr/>
          </p:nvSpPr>
          <p:spPr>
            <a:xfrm rot="1285061">
              <a:off x="8291840" y="10606314"/>
              <a:ext cx="491960" cy="65525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en-GB" sz="1800" b="1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800" b="1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638" name="Google Shape;294;p1"/>
            <p:cNvSpPr txBox="1"/>
            <p:nvPr/>
          </p:nvSpPr>
          <p:spPr>
            <a:xfrm rot="885361">
              <a:off x="8334371" y="10570542"/>
              <a:ext cx="423004" cy="646290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en-GB" sz="1800" b="1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800" b="1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639" name="Google Shape;294;p1"/>
            <p:cNvSpPr txBox="1"/>
            <p:nvPr/>
          </p:nvSpPr>
          <p:spPr>
            <a:xfrm rot="1873933">
              <a:off x="8493408" y="10635662"/>
              <a:ext cx="423004" cy="646290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en-GB" sz="1800" b="1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800" b="1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640" name="Google Shape;294;p1"/>
          <p:cNvSpPr txBox="1"/>
          <p:nvPr/>
        </p:nvSpPr>
        <p:spPr>
          <a:xfrm rot="1348826">
            <a:off x="8644838" y="9997758"/>
            <a:ext cx="423004" cy="6462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lang="en-GB" sz="1800" b="1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800" b="1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41" name="Google Shape;197;p1"/>
          <p:cNvSpPr txBox="1"/>
          <p:nvPr/>
        </p:nvSpPr>
        <p:spPr>
          <a:xfrm>
            <a:off x="7195735" y="12277240"/>
            <a:ext cx="6903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GB" sz="1600" b="1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Year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8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2" name="Google Shape;318;p1"/>
          <p:cNvSpPr txBox="1"/>
          <p:nvPr/>
        </p:nvSpPr>
        <p:spPr>
          <a:xfrm>
            <a:off x="5020892" y="12143703"/>
            <a:ext cx="2258238" cy="641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000" b="0" i="0" u="none" strike="noStrike" cap="none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Programming</a:t>
            </a:r>
            <a:endParaRPr sz="2155" b="0" i="0" u="none" strike="noStrike" cap="none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43" name="Google Shape;318;p1"/>
          <p:cNvSpPr txBox="1"/>
          <p:nvPr/>
        </p:nvSpPr>
        <p:spPr>
          <a:xfrm>
            <a:off x="2320281" y="12127499"/>
            <a:ext cx="2896554" cy="641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000" b="0" i="0" u="none" strike="noStrike" cap="none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Digital Creativity</a:t>
            </a:r>
            <a:endParaRPr sz="2155" b="0" i="0" u="none" strike="noStrike" cap="none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44" name="Google Shape;318;p1"/>
          <p:cNvSpPr txBox="1"/>
          <p:nvPr/>
        </p:nvSpPr>
        <p:spPr>
          <a:xfrm>
            <a:off x="2157631" y="10086491"/>
            <a:ext cx="2841170" cy="641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000" b="0" i="0" u="none" strike="noStrike" cap="none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Digital Careers</a:t>
            </a:r>
            <a:endParaRPr sz="2155" b="0" i="0" u="none" strike="noStrike" cap="none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45" name="Google Shape;318;p1"/>
          <p:cNvSpPr txBox="1"/>
          <p:nvPr/>
        </p:nvSpPr>
        <p:spPr>
          <a:xfrm>
            <a:off x="5038398" y="10069776"/>
            <a:ext cx="2459886" cy="641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000" b="0" i="0" u="none" strike="noStrike" cap="none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Programming</a:t>
            </a:r>
            <a:endParaRPr sz="2155" b="0" i="0" u="none" strike="noStrike" cap="none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46" name="Google Shape;294;p1"/>
          <p:cNvSpPr txBox="1"/>
          <p:nvPr/>
        </p:nvSpPr>
        <p:spPr>
          <a:xfrm rot="1348826">
            <a:off x="7616280" y="7497476"/>
            <a:ext cx="423004" cy="6462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lang="en-GB" sz="1800" b="1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800" b="1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47" name="Google Shape;197;p1"/>
          <p:cNvSpPr txBox="1"/>
          <p:nvPr/>
        </p:nvSpPr>
        <p:spPr>
          <a:xfrm>
            <a:off x="7199413" y="8149523"/>
            <a:ext cx="6903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GB" sz="1600" b="1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Year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9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8" name="Google Shape;318;p1"/>
          <p:cNvSpPr txBox="1"/>
          <p:nvPr/>
        </p:nvSpPr>
        <p:spPr>
          <a:xfrm>
            <a:off x="2109707" y="8003539"/>
            <a:ext cx="2841170" cy="641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000" b="0" i="0" u="none" strike="noStrike" cap="none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Algorithms &amp; Programming</a:t>
            </a:r>
            <a:endParaRPr sz="2155" b="0" i="0" u="none" strike="noStrike" cap="none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49" name="Google Shape;318;p1"/>
          <p:cNvSpPr txBox="1"/>
          <p:nvPr/>
        </p:nvSpPr>
        <p:spPr>
          <a:xfrm>
            <a:off x="4990474" y="7986824"/>
            <a:ext cx="2459886" cy="641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000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System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000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Architecture</a:t>
            </a:r>
            <a:endParaRPr sz="2155" b="0" i="0" u="none" strike="noStrike" cap="none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50" name="Google Shape;318;p1"/>
          <p:cNvSpPr txBox="1"/>
          <p:nvPr/>
        </p:nvSpPr>
        <p:spPr>
          <a:xfrm>
            <a:off x="2225048" y="5958780"/>
            <a:ext cx="2433829" cy="641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000" b="0" i="0" u="none" strike="noStrike" cap="none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Computational Thinking &amp; Logic</a:t>
            </a:r>
            <a:endParaRPr sz="2155" b="0" i="0" u="none" strike="noStrike" cap="none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51" name="Google Shape;318;p1"/>
          <p:cNvSpPr txBox="1"/>
          <p:nvPr/>
        </p:nvSpPr>
        <p:spPr>
          <a:xfrm>
            <a:off x="5105815" y="5942065"/>
            <a:ext cx="2459886" cy="641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000" b="0" i="0" u="none" strike="noStrike" cap="none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Networks</a:t>
            </a:r>
            <a:endParaRPr sz="2155" b="0" i="0" u="none" strike="noStrike" cap="none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52" name="Google Shape;318;p1"/>
          <p:cNvSpPr txBox="1"/>
          <p:nvPr/>
        </p:nvSpPr>
        <p:spPr>
          <a:xfrm>
            <a:off x="2242642" y="3852938"/>
            <a:ext cx="2841170" cy="641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155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Ethical &amp; Legal Issues</a:t>
            </a:r>
            <a:endParaRPr sz="2155" b="0" i="0" u="none" strike="noStrike" cap="none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53" name="Google Shape;318;p1"/>
          <p:cNvSpPr txBox="1"/>
          <p:nvPr/>
        </p:nvSpPr>
        <p:spPr>
          <a:xfrm>
            <a:off x="5123409" y="3848323"/>
            <a:ext cx="2459886" cy="641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000" b="0" i="0" u="none" strike="noStrike" cap="none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Systems Software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000" b="0" i="0" u="none" strike="noStrike" cap="none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&amp; Hardware</a:t>
            </a:r>
            <a:endParaRPr sz="2155" b="0" i="0" u="none" strike="noStrike" cap="none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54" name="Google Shape;318;p1"/>
          <p:cNvSpPr txBox="1"/>
          <p:nvPr/>
        </p:nvSpPr>
        <p:spPr>
          <a:xfrm>
            <a:off x="2225048" y="1808814"/>
            <a:ext cx="2635083" cy="6029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000" b="0" i="0" u="none" strike="noStrike" cap="none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Computational Thinking</a:t>
            </a:r>
            <a:endParaRPr sz="2155" b="0" i="0" u="none" strike="noStrike" cap="none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61" name="Google Shape;131;p1"/>
          <p:cNvSpPr txBox="1"/>
          <p:nvPr/>
        </p:nvSpPr>
        <p:spPr>
          <a:xfrm>
            <a:off x="5186971" y="11601216"/>
            <a:ext cx="1038776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Sequence, Selection &amp; Iteration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2" name="Google Shape;135;p1"/>
          <p:cNvSpPr txBox="1"/>
          <p:nvPr/>
        </p:nvSpPr>
        <p:spPr>
          <a:xfrm>
            <a:off x="6622445" y="12915331"/>
            <a:ext cx="851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Variables &amp; Constants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63" name="Google Shape;138;p1"/>
          <p:cNvSpPr/>
          <p:nvPr/>
        </p:nvSpPr>
        <p:spPr>
          <a:xfrm>
            <a:off x="5168194" y="12926005"/>
            <a:ext cx="88903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Text-based programming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64" name="Google Shape;140;p1"/>
          <p:cNvSpPr txBox="1"/>
          <p:nvPr/>
        </p:nvSpPr>
        <p:spPr>
          <a:xfrm>
            <a:off x="6299223" y="11600555"/>
            <a:ext cx="10794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Data Types </a:t>
            </a:r>
            <a:b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</a:b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&amp; Casting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38">
            <a:extLst>
              <a:ext uri="{BEBA8EAE-BF5A-486C-A8C5-ECC9F3942E4B}">
                <a14:imgProps xmlns:a14="http://schemas.microsoft.com/office/drawing/2010/main">
                  <a14:imgLayer r:embed="rId39">
                    <a14:imgEffect>
                      <a14:backgroundRemoval t="0" b="100000" l="0" r="100000">
                        <a14:foregroundMark x1="22769" y1="25641" x2="22769" y2="25641"/>
                        <a14:foregroundMark x1="32615" y1="34295" x2="32615" y2="34295"/>
                        <a14:foregroundMark x1="34462" y1="40385" x2="34462" y2="40385"/>
                        <a14:foregroundMark x1="49538" y1="35897" x2="49538" y2="35897"/>
                        <a14:foregroundMark x1="76308" y1="31410" x2="76308" y2="33013"/>
                        <a14:foregroundMark x1="78769" y1="51603" x2="78769" y2="5160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82663" y="11587358"/>
            <a:ext cx="314476" cy="301897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40">
            <a:extLst>
              <a:ext uri="{BEBA8EAE-BF5A-486C-A8C5-ECC9F3942E4B}">
                <a14:imgProps xmlns:a14="http://schemas.microsoft.com/office/drawing/2010/main">
                  <a14:imgLayer r:embed="rId41">
                    <a14:imgEffect>
                      <a14:backgroundRemoval t="1342" b="100000" l="4154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85450" y="11603212"/>
            <a:ext cx="320756" cy="283636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42">
            <a:extLst>
              <a:ext uri="{BEBA8EAE-BF5A-486C-A8C5-ECC9F3942E4B}">
                <a14:imgProps xmlns:a14="http://schemas.microsoft.com/office/drawing/2010/main">
                  <a14:imgLayer r:embed="rId43">
                    <a14:imgEffect>
                      <a14:backgroundRemoval t="5822" b="96233" l="7895" r="9013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57550" y="12897251"/>
            <a:ext cx="315732" cy="303269"/>
          </a:xfrm>
          <a:prstGeom prst="rect">
            <a:avLst/>
          </a:prstGeom>
        </p:spPr>
      </p:pic>
      <p:sp>
        <p:nvSpPr>
          <p:cNvPr id="673" name="Google Shape;129;p1"/>
          <p:cNvSpPr txBox="1"/>
          <p:nvPr/>
        </p:nvSpPr>
        <p:spPr>
          <a:xfrm>
            <a:off x="2753888" y="11662112"/>
            <a:ext cx="8514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Layering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74" name="Google Shape;130;p1"/>
          <p:cNvSpPr txBox="1"/>
          <p:nvPr/>
        </p:nvSpPr>
        <p:spPr>
          <a:xfrm>
            <a:off x="3920813" y="11580799"/>
            <a:ext cx="6903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Image Quality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75" name="Google Shape;132;p1"/>
          <p:cNvSpPr txBox="1"/>
          <p:nvPr/>
        </p:nvSpPr>
        <p:spPr>
          <a:xfrm>
            <a:off x="2561842" y="12940587"/>
            <a:ext cx="10251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Hue, Lightness, Contrast, Saturation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680" name="Google Shape;323;p1"/>
          <p:cNvCxnSpPr/>
          <p:nvPr/>
        </p:nvCxnSpPr>
        <p:spPr>
          <a:xfrm>
            <a:off x="8864252" y="9874704"/>
            <a:ext cx="1800" cy="83010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684" name="Google Shape;404;p1"/>
          <p:cNvPicPr preferRelativeResize="0"/>
          <p:nvPr/>
        </p:nvPicPr>
        <p:blipFill>
          <a:blip r:embed="rId44">
            <a:alphaModFix/>
          </a:blip>
          <a:stretch>
            <a:fillRect/>
          </a:stretch>
        </p:blipFill>
        <p:spPr>
          <a:xfrm>
            <a:off x="2428733" y="11551975"/>
            <a:ext cx="393428" cy="428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5" name="Google Shape;405;p1"/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3798618" y="11607657"/>
            <a:ext cx="271659" cy="27919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8" name="Google Shape;408;p1"/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2278263" y="12898038"/>
            <a:ext cx="352078" cy="355599"/>
          </a:xfrm>
          <a:prstGeom prst="rect">
            <a:avLst/>
          </a:prstGeom>
          <a:noFill/>
          <a:ln>
            <a:noFill/>
          </a:ln>
        </p:spPr>
      </p:pic>
      <p:sp>
        <p:nvSpPr>
          <p:cNvPr id="689" name="Google Shape;130;p1"/>
          <p:cNvSpPr txBox="1"/>
          <p:nvPr/>
        </p:nvSpPr>
        <p:spPr>
          <a:xfrm>
            <a:off x="3985061" y="12955628"/>
            <a:ext cx="6903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Design &amp; Create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67" name="Picture 66"/>
          <p:cNvPicPr>
            <a:picLocks noChangeAspect="1"/>
          </p:cNvPicPr>
          <p:nvPr/>
        </p:nvPicPr>
        <p:blipFill>
          <a:blip r:embed="rId47">
            <a:extLst>
              <a:ext uri="{BEBA8EAE-BF5A-486C-A8C5-ECC9F3942E4B}">
                <a14:imgProps xmlns:a14="http://schemas.microsoft.com/office/drawing/2010/main">
                  <a14:imgLayer r:embed="rId48">
                    <a14:imgEffect>
                      <a14:backgroundRemoval t="984" b="97377" l="1779" r="94306">
                        <a14:foregroundMark x1="37011" y1="29836" x2="37011" y2="29836"/>
                        <a14:foregroundMark x1="31673" y1="20000" x2="31673" y2="20000"/>
                        <a14:foregroundMark x1="35943" y1="14098" x2="35943" y2="14098"/>
                        <a14:foregroundMark x1="42349" y1="9508" x2="42349" y2="9508"/>
                        <a14:foregroundMark x1="50178" y1="8197" x2="50178" y2="8197"/>
                        <a14:foregroundMark x1="57295" y1="10820" x2="57295" y2="10820"/>
                        <a14:foregroundMark x1="64057" y1="14754" x2="64057" y2="14754"/>
                        <a14:foregroundMark x1="68683" y1="20000" x2="68683" y2="20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30037" y="12867114"/>
            <a:ext cx="364759" cy="395913"/>
          </a:xfrm>
          <a:prstGeom prst="rect">
            <a:avLst/>
          </a:prstGeom>
        </p:spPr>
      </p:pic>
      <p:sp>
        <p:nvSpPr>
          <p:cNvPr id="692" name="Google Shape;117;p1"/>
          <p:cNvSpPr txBox="1"/>
          <p:nvPr/>
        </p:nvSpPr>
        <p:spPr>
          <a:xfrm>
            <a:off x="255495" y="11637901"/>
            <a:ext cx="8514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Workings of the CPU</a:t>
            </a:r>
            <a:endParaRPr sz="800" b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93" name="Google Shape;118;p1"/>
          <p:cNvSpPr txBox="1"/>
          <p:nvPr/>
        </p:nvSpPr>
        <p:spPr>
          <a:xfrm>
            <a:off x="317055" y="10382181"/>
            <a:ext cx="8514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Input &amp; Output Devices</a:t>
            </a:r>
            <a:endParaRPr sz="800" b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95" name="Google Shape;120;p1"/>
          <p:cNvSpPr txBox="1"/>
          <p:nvPr/>
        </p:nvSpPr>
        <p:spPr>
          <a:xfrm>
            <a:off x="726507" y="9947146"/>
            <a:ext cx="851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Computer Hardware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697" name="Google Shape;325;p1"/>
          <p:cNvCxnSpPr/>
          <p:nvPr/>
        </p:nvCxnSpPr>
        <p:spPr>
          <a:xfrm>
            <a:off x="741812" y="8423213"/>
            <a:ext cx="819000" cy="1380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699" name="Google Shape;348;p1"/>
          <p:cNvPicPr preferRelativeResize="0"/>
          <p:nvPr/>
        </p:nvPicPr>
        <p:blipFill rotWithShape="1">
          <a:blip r:embed="rId49">
            <a:alphaModFix/>
          </a:blip>
          <a:srcRect/>
          <a:stretch/>
        </p:blipFill>
        <p:spPr>
          <a:xfrm>
            <a:off x="51566" y="11617257"/>
            <a:ext cx="324369" cy="324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03" name="Google Shape;412;p1"/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366355" y="12134228"/>
            <a:ext cx="382354" cy="382354"/>
          </a:xfrm>
          <a:prstGeom prst="rect">
            <a:avLst/>
          </a:prstGeom>
          <a:noFill/>
          <a:ln>
            <a:noFill/>
          </a:ln>
        </p:spPr>
      </p:pic>
      <p:sp>
        <p:nvSpPr>
          <p:cNvPr id="704" name="Google Shape;413;p1"/>
          <p:cNvSpPr txBox="1"/>
          <p:nvPr/>
        </p:nvSpPr>
        <p:spPr>
          <a:xfrm>
            <a:off x="516129" y="12187078"/>
            <a:ext cx="912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Binary Conversion</a:t>
            </a:r>
            <a:endParaRPr sz="800" b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706" name="Google Shape;415;p1"/>
          <p:cNvPicPr preferRelativeResize="0"/>
          <p:nvPr/>
        </p:nvPicPr>
        <p:blipFill>
          <a:blip r:embed="rId51">
            <a:alphaModFix/>
          </a:blip>
          <a:stretch>
            <a:fillRect/>
          </a:stretch>
        </p:blipFill>
        <p:spPr>
          <a:xfrm>
            <a:off x="524108" y="9920105"/>
            <a:ext cx="376776" cy="3767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07" name="Group 706"/>
          <p:cNvGrpSpPr/>
          <p:nvPr/>
        </p:nvGrpSpPr>
        <p:grpSpPr>
          <a:xfrm>
            <a:off x="670936" y="10164444"/>
            <a:ext cx="981529" cy="2452251"/>
            <a:chOff x="688806" y="14303604"/>
            <a:chExt cx="981529" cy="2452251"/>
          </a:xfrm>
        </p:grpSpPr>
        <p:cxnSp>
          <p:nvCxnSpPr>
            <p:cNvPr id="708" name="Google Shape;300;p1"/>
            <p:cNvCxnSpPr/>
            <p:nvPr/>
          </p:nvCxnSpPr>
          <p:spPr>
            <a:xfrm rot="19726022">
              <a:off x="873909" y="14730846"/>
              <a:ext cx="289159" cy="237125"/>
            </a:xfrm>
            <a:prstGeom prst="straightConnector1">
              <a:avLst/>
            </a:prstGeom>
            <a:noFill/>
            <a:ln w="19050" cap="flat" cmpd="sng">
              <a:solidFill>
                <a:srgbClr val="92D050"/>
              </a:solidFill>
              <a:prstDash val="solid"/>
              <a:miter lim="800000"/>
              <a:headEnd type="none" w="sm" len="sm"/>
              <a:tailEnd type="oval" w="med" len="med"/>
            </a:ln>
          </p:spPr>
        </p:cxnSp>
        <p:cxnSp>
          <p:nvCxnSpPr>
            <p:cNvPr id="709" name="Google Shape;300;p1"/>
            <p:cNvCxnSpPr/>
            <p:nvPr/>
          </p:nvCxnSpPr>
          <p:spPr>
            <a:xfrm rot="19726022">
              <a:off x="1367043" y="14303604"/>
              <a:ext cx="289159" cy="237125"/>
            </a:xfrm>
            <a:prstGeom prst="straightConnector1">
              <a:avLst/>
            </a:prstGeom>
            <a:noFill/>
            <a:ln w="19050" cap="flat" cmpd="sng">
              <a:solidFill>
                <a:srgbClr val="92D050"/>
              </a:solidFill>
              <a:prstDash val="solid"/>
              <a:miter lim="800000"/>
              <a:headEnd type="none" w="sm" len="sm"/>
              <a:tailEnd type="oval" w="med" len="med"/>
            </a:ln>
          </p:spPr>
        </p:cxnSp>
        <p:cxnSp>
          <p:nvCxnSpPr>
            <p:cNvPr id="710" name="Google Shape;300;p1"/>
            <p:cNvCxnSpPr/>
            <p:nvPr/>
          </p:nvCxnSpPr>
          <p:spPr>
            <a:xfrm rot="19726022">
              <a:off x="688806" y="15327099"/>
              <a:ext cx="289159" cy="237125"/>
            </a:xfrm>
            <a:prstGeom prst="straightConnector1">
              <a:avLst/>
            </a:prstGeom>
            <a:noFill/>
            <a:ln w="19050" cap="flat" cmpd="sng">
              <a:solidFill>
                <a:srgbClr val="92D050"/>
              </a:solidFill>
              <a:prstDash val="solid"/>
              <a:miter lim="800000"/>
              <a:headEnd type="none" w="sm" len="sm"/>
              <a:tailEnd type="oval" w="med" len="med"/>
            </a:ln>
          </p:spPr>
        </p:cxnSp>
        <p:cxnSp>
          <p:nvCxnSpPr>
            <p:cNvPr id="711" name="Google Shape;300;p1"/>
            <p:cNvCxnSpPr/>
            <p:nvPr/>
          </p:nvCxnSpPr>
          <p:spPr>
            <a:xfrm rot="19726022">
              <a:off x="874429" y="16035543"/>
              <a:ext cx="289159" cy="237125"/>
            </a:xfrm>
            <a:prstGeom prst="straightConnector1">
              <a:avLst/>
            </a:prstGeom>
            <a:noFill/>
            <a:ln w="19050" cap="flat" cmpd="sng">
              <a:solidFill>
                <a:srgbClr val="92D050"/>
              </a:solidFill>
              <a:prstDash val="solid"/>
              <a:miter lim="800000"/>
              <a:headEnd type="none" w="sm" len="sm"/>
              <a:tailEnd type="oval" w="med" len="med"/>
            </a:ln>
          </p:spPr>
        </p:cxnSp>
        <p:cxnSp>
          <p:nvCxnSpPr>
            <p:cNvPr id="712" name="Google Shape;300;p1"/>
            <p:cNvCxnSpPr/>
            <p:nvPr/>
          </p:nvCxnSpPr>
          <p:spPr>
            <a:xfrm rot="19726022">
              <a:off x="1381176" y="16518730"/>
              <a:ext cx="289159" cy="237125"/>
            </a:xfrm>
            <a:prstGeom prst="straightConnector1">
              <a:avLst/>
            </a:prstGeom>
            <a:noFill/>
            <a:ln w="19050" cap="flat" cmpd="sng">
              <a:solidFill>
                <a:srgbClr val="92D050"/>
              </a:solidFill>
              <a:prstDash val="solid"/>
              <a:miter lim="800000"/>
              <a:headEnd type="none" w="sm" len="sm"/>
              <a:tailEnd type="oval" w="med" len="med"/>
            </a:ln>
          </p:spPr>
        </p:cxnSp>
      </p:grpSp>
      <p:pic>
        <p:nvPicPr>
          <p:cNvPr id="69" name="Picture 68"/>
          <p:cNvPicPr>
            <a:picLocks noChangeAspect="1"/>
          </p:cNvPicPr>
          <p:nvPr/>
        </p:nvPicPr>
        <p:blipFill>
          <a:blip r:embed="rId52">
            <a:extLst>
              <a:ext uri="{BEBA8EAE-BF5A-486C-A8C5-ECC9F3942E4B}">
                <a14:imgProps xmlns:a14="http://schemas.microsoft.com/office/drawing/2010/main">
                  <a14:imgLayer r:embed="rId53">
                    <a14:imgEffect>
                      <a14:backgroundRemoval t="4364" b="96364" l="3371" r="94382">
                        <a14:foregroundMark x1="28090" y1="82182" x2="28090" y2="82182"/>
                        <a14:foregroundMark x1="77528" y1="64727" x2="77528" y2="647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355" y="10321533"/>
            <a:ext cx="357297" cy="368003"/>
          </a:xfrm>
          <a:prstGeom prst="rect">
            <a:avLst/>
          </a:prstGeom>
        </p:spPr>
      </p:pic>
      <p:pic>
        <p:nvPicPr>
          <p:cNvPr id="71" name="Picture 70"/>
          <p:cNvPicPr>
            <a:picLocks noChangeAspect="1"/>
          </p:cNvPicPr>
          <p:nvPr/>
        </p:nvPicPr>
        <p:blipFill>
          <a:blip r:embed="rId54"/>
          <a:stretch>
            <a:fillRect/>
          </a:stretch>
        </p:blipFill>
        <p:spPr>
          <a:xfrm>
            <a:off x="40070" y="10971559"/>
            <a:ext cx="328209" cy="315269"/>
          </a:xfrm>
          <a:prstGeom prst="rect">
            <a:avLst/>
          </a:prstGeom>
        </p:spPr>
      </p:pic>
      <p:sp>
        <p:nvSpPr>
          <p:cNvPr id="713" name="Google Shape;118;p1"/>
          <p:cNvSpPr txBox="1"/>
          <p:nvPr/>
        </p:nvSpPr>
        <p:spPr>
          <a:xfrm>
            <a:off x="147083" y="10966188"/>
            <a:ext cx="8514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Problem </a:t>
            </a:r>
            <a:br>
              <a:rPr lang="en-GB" sz="800" b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</a:br>
            <a:r>
              <a:rPr lang="en-GB" sz="800" b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Solving</a:t>
            </a:r>
            <a:endParaRPr sz="800" b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14" name="Google Shape;120;p1"/>
          <p:cNvSpPr txBox="1"/>
          <p:nvPr/>
        </p:nvSpPr>
        <p:spPr>
          <a:xfrm>
            <a:off x="2508269" y="9665130"/>
            <a:ext cx="851400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Digital Literacy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15" name="Google Shape;120;p1"/>
          <p:cNvSpPr txBox="1"/>
          <p:nvPr/>
        </p:nvSpPr>
        <p:spPr>
          <a:xfrm>
            <a:off x="3873090" y="9664464"/>
            <a:ext cx="851400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Programming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16" name="Google Shape;120;p1"/>
          <p:cNvSpPr txBox="1"/>
          <p:nvPr/>
        </p:nvSpPr>
        <p:spPr>
          <a:xfrm>
            <a:off x="2510961" y="10865562"/>
            <a:ext cx="8514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Computational Thinking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17" name="Google Shape;120;p1"/>
          <p:cNvSpPr txBox="1"/>
          <p:nvPr/>
        </p:nvSpPr>
        <p:spPr>
          <a:xfrm>
            <a:off x="3790049" y="10848892"/>
            <a:ext cx="8514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Digital Creativity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72" name="Picture 71"/>
          <p:cNvPicPr>
            <a:picLocks noChangeAspect="1"/>
          </p:cNvPicPr>
          <p:nvPr/>
        </p:nvPicPr>
        <p:blipFill>
          <a:blip r:embed="rId55">
            <a:extLst>
              <a:ext uri="{BEBA8EAE-BF5A-486C-A8C5-ECC9F3942E4B}">
                <a14:imgProps xmlns:a14="http://schemas.microsoft.com/office/drawing/2010/main">
                  <a14:imgLayer r:embed="rId56">
                    <a14:imgEffect>
                      <a14:backgroundRemoval t="3988" b="96933" l="3904" r="96096">
                        <a14:foregroundMark x1="8709" y1="43865" x2="8709" y2="43865"/>
                        <a14:foregroundMark x1="6907" y1="29448" x2="6907" y2="29448"/>
                        <a14:foregroundMark x1="12913" y1="13804" x2="12913" y2="13804"/>
                        <a14:foregroundMark x1="18919" y1="24233" x2="18919" y2="24233"/>
                        <a14:foregroundMark x1="22523" y1="12577" x2="22523" y2="12577"/>
                        <a14:foregroundMark x1="30631" y1="14110" x2="30631" y2="14110"/>
                        <a14:foregroundMark x1="27928" y1="36503" x2="27928" y2="36503"/>
                        <a14:foregroundMark x1="24024" y1="50613" x2="24024" y2="50613"/>
                        <a14:foregroundMark x1="36937" y1="26687" x2="36937" y2="26687"/>
                        <a14:foregroundMark x1="40841" y1="44172" x2="40841" y2="44172"/>
                        <a14:foregroundMark x1="45345" y1="36503" x2="45345" y2="36503"/>
                        <a14:foregroundMark x1="53754" y1="43252" x2="53754" y2="43252"/>
                        <a14:foregroundMark x1="59159" y1="51534" x2="59159" y2="51534"/>
                        <a14:foregroundMark x1="51351" y1="55828" x2="51351" y2="55828"/>
                        <a14:foregroundMark x1="46547" y1="63497" x2="46547" y2="63497"/>
                        <a14:foregroundMark x1="46547" y1="69018" x2="46547" y2="69018"/>
                        <a14:foregroundMark x1="46847" y1="73313" x2="46847" y2="73313"/>
                        <a14:foregroundMark x1="55856" y1="69632" x2="55856" y2="69632"/>
                        <a14:foregroundMark x1="73574" y1="45092" x2="73574" y2="45092"/>
                        <a14:foregroundMark x1="68468" y1="33742" x2="68468" y2="33742"/>
                        <a14:foregroundMark x1="75976" y1="29755" x2="75976" y2="29755"/>
                        <a14:foregroundMark x1="82583" y1="22086" x2="82583" y2="22086"/>
                        <a14:foregroundMark x1="72973" y1="11043" x2="72973" y2="11043"/>
                        <a14:foregroundMark x1="90390" y1="21166" x2="90390" y2="21166"/>
                        <a14:foregroundMark x1="88589" y1="11963" x2="88589" y2="11963"/>
                        <a14:foregroundMark x1="89189" y1="32515" x2="89189" y2="3251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60287" y="10798971"/>
            <a:ext cx="342719" cy="335514"/>
          </a:xfrm>
          <a:prstGeom prst="rect">
            <a:avLst/>
          </a:prstGeom>
        </p:spPr>
      </p:pic>
      <p:pic>
        <p:nvPicPr>
          <p:cNvPr id="73" name="Picture 72"/>
          <p:cNvPicPr>
            <a:picLocks noChangeAspect="1"/>
          </p:cNvPicPr>
          <p:nvPr/>
        </p:nvPicPr>
        <p:blipFill>
          <a:blip r:embed="rId57">
            <a:extLst>
              <a:ext uri="{BEBA8EAE-BF5A-486C-A8C5-ECC9F3942E4B}">
                <a14:imgProps xmlns:a14="http://schemas.microsoft.com/office/drawing/2010/main">
                  <a14:imgLayer r:embed="rId58">
                    <a14:imgEffect>
                      <a14:backgroundRemoval t="4050" b="96885" l="4473" r="92652">
                        <a14:foregroundMark x1="8307" y1="41745" x2="8307" y2="41745"/>
                        <a14:foregroundMark x1="26518" y1="17445" x2="26518" y2="17445"/>
                        <a14:foregroundMark x1="71885" y1="22741" x2="71885" y2="22741"/>
                        <a14:foregroundMark x1="80192" y1="57632" x2="80192" y2="5763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72720" y="9553110"/>
            <a:ext cx="307744" cy="315610"/>
          </a:xfrm>
          <a:prstGeom prst="rect">
            <a:avLst/>
          </a:prstGeom>
        </p:spPr>
      </p:pic>
      <p:pic>
        <p:nvPicPr>
          <p:cNvPr id="74" name="Picture 73"/>
          <p:cNvPicPr>
            <a:picLocks noChangeAspect="1"/>
          </p:cNvPicPr>
          <p:nvPr/>
        </p:nvPicPr>
        <p:blipFill>
          <a:blip r:embed="rId59">
            <a:extLst>
              <a:ext uri="{BEBA8EAE-BF5A-486C-A8C5-ECC9F3942E4B}">
                <a14:imgProps xmlns:a14="http://schemas.microsoft.com/office/drawing/2010/main">
                  <a14:imgLayer r:embed="rId60">
                    <a14:imgEffect>
                      <a14:backgroundRemoval t="5036" b="96403" l="4502" r="96463">
                        <a14:foregroundMark x1="22508" y1="30576" x2="22508" y2="30576"/>
                        <a14:foregroundMark x1="33441" y1="30935" x2="33441" y2="30935"/>
                        <a14:foregroundMark x1="47910" y1="30216" x2="47910" y2="30216"/>
                        <a14:foregroundMark x1="43087" y1="46403" x2="43087" y2="46403"/>
                        <a14:foregroundMark x1="46302" y1="58993" x2="46302" y2="58993"/>
                        <a14:foregroundMark x1="45981" y1="71942" x2="45981" y2="71942"/>
                        <a14:foregroundMark x1="49839" y1="88489" x2="49839" y2="88489"/>
                        <a14:foregroundMark x1="74277" y1="47482" x2="74277" y2="47482"/>
                        <a14:foregroundMark x1="74920" y1="42446" x2="74920" y2="4244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77567" y="9500353"/>
            <a:ext cx="344068" cy="307560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>
          <a:blip r:embed="rId61">
            <a:extLst>
              <a:ext uri="{BEBA8EAE-BF5A-486C-A8C5-ECC9F3942E4B}">
                <a14:imgProps xmlns:a14="http://schemas.microsoft.com/office/drawing/2010/main">
                  <a14:imgLayer r:embed="rId62">
                    <a14:imgEffect>
                      <a14:backgroundRemoval t="3679" b="97993" l="3774" r="97799">
                        <a14:foregroundMark x1="50314" y1="35452" x2="50314" y2="3545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93766" y="10813204"/>
            <a:ext cx="341157" cy="320774"/>
          </a:xfrm>
          <a:prstGeom prst="rect">
            <a:avLst/>
          </a:prstGeom>
        </p:spPr>
      </p:pic>
      <p:sp>
        <p:nvSpPr>
          <p:cNvPr id="718" name="Google Shape;151;p1"/>
          <p:cNvSpPr txBox="1"/>
          <p:nvPr/>
        </p:nvSpPr>
        <p:spPr>
          <a:xfrm>
            <a:off x="8020078" y="10236332"/>
            <a:ext cx="10794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Storyboarding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25" name="Google Shape;324;p1"/>
          <p:cNvCxnSpPr/>
          <p:nvPr/>
        </p:nvCxnSpPr>
        <p:spPr>
          <a:xfrm>
            <a:off x="8363891" y="7342063"/>
            <a:ext cx="1800" cy="83010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727" name="Google Shape;417;p1"/>
          <p:cNvPicPr preferRelativeResize="0"/>
          <p:nvPr/>
        </p:nvPicPr>
        <p:blipFill>
          <a:blip r:embed="rId63">
            <a:alphaModFix/>
          </a:blip>
          <a:stretch>
            <a:fillRect/>
          </a:stretch>
        </p:blipFill>
        <p:spPr>
          <a:xfrm>
            <a:off x="9078113" y="8347631"/>
            <a:ext cx="349557" cy="344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0" name="Picture 729"/>
          <p:cNvPicPr>
            <a:picLocks noChangeAspect="1"/>
          </p:cNvPicPr>
          <p:nvPr/>
        </p:nvPicPr>
        <p:blipFill>
          <a:blip r:embed="rId64">
            <a:extLst>
              <a:ext uri="{BEBA8EAE-BF5A-486C-A8C5-ECC9F3942E4B}">
                <a14:imgProps xmlns:a14="http://schemas.microsoft.com/office/drawing/2010/main">
                  <a14:imgLayer r:embed="rId65">
                    <a14:imgEffect>
                      <a14:backgroundRemoval t="2885" b="95513" l="8446" r="98311">
                        <a14:foregroundMark x1="58784" y1="21795" x2="58784" y2="2179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74461" y="10829855"/>
            <a:ext cx="319782" cy="337067"/>
          </a:xfrm>
          <a:prstGeom prst="rect">
            <a:avLst/>
          </a:prstGeom>
        </p:spPr>
      </p:pic>
      <p:pic>
        <p:nvPicPr>
          <p:cNvPr id="76" name="Picture 75"/>
          <p:cNvPicPr>
            <a:picLocks noChangeAspect="1"/>
          </p:cNvPicPr>
          <p:nvPr/>
        </p:nvPicPr>
        <p:blipFill>
          <a:blip r:embed="rId66">
            <a:extLst>
              <a:ext uri="{BEBA8EAE-BF5A-486C-A8C5-ECC9F3942E4B}">
                <a14:imgProps xmlns:a14="http://schemas.microsoft.com/office/drawing/2010/main">
                  <a14:imgLayer r:embed="rId67">
                    <a14:imgEffect>
                      <a14:backgroundRemoval t="5861" b="98168" l="4015" r="94891">
                        <a14:foregroundMark x1="48540" y1="24176" x2="48540" y2="24176"/>
                        <a14:foregroundMark x1="52190" y1="77289" x2="52190" y2="7728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20892" y="12917955"/>
            <a:ext cx="325565" cy="324377"/>
          </a:xfrm>
          <a:prstGeom prst="rect">
            <a:avLst/>
          </a:prstGeom>
        </p:spPr>
      </p:pic>
      <p:sp>
        <p:nvSpPr>
          <p:cNvPr id="731" name="Google Shape;138;p1"/>
          <p:cNvSpPr/>
          <p:nvPr/>
        </p:nvSpPr>
        <p:spPr>
          <a:xfrm>
            <a:off x="5143739" y="10867191"/>
            <a:ext cx="88903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Problem </a:t>
            </a:r>
            <a:b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</a:b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Solving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77" name="Picture 76"/>
          <p:cNvPicPr>
            <a:picLocks noChangeAspect="1"/>
          </p:cNvPicPr>
          <p:nvPr/>
        </p:nvPicPr>
        <p:blipFill>
          <a:blip r:embed="rId68">
            <a:extLst>
              <a:ext uri="{BEBA8EAE-BF5A-486C-A8C5-ECC9F3942E4B}">
                <a14:imgProps xmlns:a14="http://schemas.microsoft.com/office/drawing/2010/main">
                  <a14:imgLayer r:embed="rId69">
                    <a14:imgEffect>
                      <a14:backgroundRemoval t="3378" b="96622" l="3195" r="98403">
                        <a14:foregroundMark x1="41214" y1="28378" x2="41214" y2="28378"/>
                        <a14:foregroundMark x1="46645" y1="22635" x2="46645" y2="22635"/>
                        <a14:foregroundMark x1="46645" y1="50338" x2="46645" y2="50338"/>
                        <a14:foregroundMark x1="48562" y1="57095" x2="48562" y2="57770"/>
                        <a14:foregroundMark x1="42812" y1="63851" x2="42812" y2="64527"/>
                        <a14:foregroundMark x1="55911" y1="64527" x2="55911" y2="64527"/>
                        <a14:foregroundMark x1="61342" y1="58446" x2="61342" y2="58446"/>
                        <a14:foregroundMark x1="69649" y1="69257" x2="69649" y2="69257"/>
                        <a14:foregroundMark x1="50479" y1="70608" x2="50160" y2="71284"/>
                        <a14:foregroundMark x1="44089" y1="77027" x2="44089" y2="77027"/>
                        <a14:foregroundMark x1="37380" y1="84459" x2="37380" y2="84459"/>
                        <a14:foregroundMark x1="11502" y1="76014" x2="11502" y2="76014"/>
                        <a14:foregroundMark x1="88498" y1="62500" x2="88498" y2="62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32976" y="10796720"/>
            <a:ext cx="419284" cy="396512"/>
          </a:xfrm>
          <a:prstGeom prst="rect">
            <a:avLst/>
          </a:prstGeom>
        </p:spPr>
      </p:pic>
      <p:sp>
        <p:nvSpPr>
          <p:cNvPr id="732" name="Google Shape;138;p1"/>
          <p:cNvSpPr/>
          <p:nvPr/>
        </p:nvSpPr>
        <p:spPr>
          <a:xfrm>
            <a:off x="6447940" y="10873122"/>
            <a:ext cx="88903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Debugging &amp; Tinkering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33" name="Google Shape;138;p1"/>
          <p:cNvSpPr/>
          <p:nvPr/>
        </p:nvSpPr>
        <p:spPr>
          <a:xfrm>
            <a:off x="5268930" y="9491315"/>
            <a:ext cx="88903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Text-based programming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78" name="Picture 77"/>
          <p:cNvPicPr>
            <a:picLocks noChangeAspect="1"/>
          </p:cNvPicPr>
          <p:nvPr/>
        </p:nvPicPr>
        <p:blipFill>
          <a:blip r:embed="rId70">
            <a:extLst>
              <a:ext uri="{BEBA8EAE-BF5A-486C-A8C5-ECC9F3942E4B}">
                <a14:imgProps xmlns:a14="http://schemas.microsoft.com/office/drawing/2010/main">
                  <a14:imgLayer r:embed="rId71">
                    <a14:imgEffect>
                      <a14:backgroundRemoval t="2961" b="95066" l="2622" r="93633">
                        <a14:foregroundMark x1="34831" y1="37829" x2="34831" y2="3782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03300" y="9529539"/>
            <a:ext cx="302744" cy="344698"/>
          </a:xfrm>
          <a:prstGeom prst="rect">
            <a:avLst/>
          </a:prstGeom>
        </p:spPr>
      </p:pic>
      <p:sp>
        <p:nvSpPr>
          <p:cNvPr id="734" name="Google Shape;138;p1"/>
          <p:cNvSpPr/>
          <p:nvPr/>
        </p:nvSpPr>
        <p:spPr>
          <a:xfrm>
            <a:off x="6486276" y="9521039"/>
            <a:ext cx="88903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Computational Thinking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79" name="Picture 78"/>
          <p:cNvPicPr>
            <a:picLocks noChangeAspect="1"/>
          </p:cNvPicPr>
          <p:nvPr/>
        </p:nvPicPr>
        <p:blipFill>
          <a:blip r:embed="rId72">
            <a:extLst>
              <a:ext uri="{BEBA8EAE-BF5A-486C-A8C5-ECC9F3942E4B}">
                <a14:imgProps xmlns:a14="http://schemas.microsoft.com/office/drawing/2010/main">
                  <a14:imgLayer r:embed="rId73">
                    <a14:imgEffect>
                      <a14:backgroundRemoval t="1661" b="98671" l="2614" r="97059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35758" y="9507562"/>
            <a:ext cx="319744" cy="314519"/>
          </a:xfrm>
          <a:prstGeom prst="rect">
            <a:avLst/>
          </a:prstGeom>
        </p:spPr>
      </p:pic>
      <p:pic>
        <p:nvPicPr>
          <p:cNvPr id="80" name="Picture 79"/>
          <p:cNvPicPr>
            <a:picLocks noChangeAspect="1"/>
          </p:cNvPicPr>
          <p:nvPr/>
        </p:nvPicPr>
        <p:blipFill>
          <a:blip r:embed="rId74">
            <a:extLst>
              <a:ext uri="{BEBA8EAE-BF5A-486C-A8C5-ECC9F3942E4B}">
                <a14:imgProps xmlns:a14="http://schemas.microsoft.com/office/drawing/2010/main">
                  <a14:imgLayer r:embed="rId75">
                    <a14:imgEffect>
                      <a14:backgroundRemoval t="2932" b="96743" l="1634" r="98366">
                        <a14:foregroundMark x1="13725" y1="31922" x2="13725" y2="31922"/>
                        <a14:foregroundMark x1="42810" y1="31596" x2="42810" y2="31596"/>
                        <a14:foregroundMark x1="46732" y1="21498" x2="46732" y2="21498"/>
                        <a14:foregroundMark x1="46405" y1="12378" x2="46405" y2="12378"/>
                        <a14:foregroundMark x1="66993" y1="31270" x2="66993" y2="31270"/>
                        <a14:foregroundMark x1="67647" y1="45603" x2="67647" y2="45603"/>
                        <a14:foregroundMark x1="53268" y1="52769" x2="53268" y2="52769"/>
                        <a14:foregroundMark x1="52614" y1="61238" x2="52614" y2="61238"/>
                        <a14:foregroundMark x1="72222" y1="50163" x2="72222" y2="50163"/>
                        <a14:foregroundMark x1="20261" y1="58632" x2="20261" y2="58632"/>
                        <a14:foregroundMark x1="14706" y1="50814" x2="14706" y2="50814"/>
                        <a14:foregroundMark x1="18627" y1="73290" x2="18627" y2="73290"/>
                        <a14:foregroundMark x1="17974" y1="80782" x2="17974" y2="80782"/>
                        <a14:foregroundMark x1="17974" y1="86971" x2="17974" y2="86971"/>
                        <a14:foregroundMark x1="43137" y1="72638" x2="43137" y2="72638"/>
                        <a14:foregroundMark x1="42810" y1="79479" x2="42810" y2="79479"/>
                        <a14:foregroundMark x1="45098" y1="86645" x2="45098" y2="86645"/>
                        <a14:foregroundMark x1="73529" y1="86645" x2="73529" y2="86645"/>
                        <a14:foregroundMark x1="70915" y1="79153" x2="70915" y2="79153"/>
                        <a14:foregroundMark x1="69935" y1="71661" x2="69935" y2="7166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69237" y="10110008"/>
            <a:ext cx="340610" cy="341724"/>
          </a:xfrm>
          <a:prstGeom prst="rect">
            <a:avLst/>
          </a:prstGeom>
        </p:spPr>
      </p:pic>
      <p:grpSp>
        <p:nvGrpSpPr>
          <p:cNvPr id="735" name="Group 734"/>
          <p:cNvGrpSpPr/>
          <p:nvPr/>
        </p:nvGrpSpPr>
        <p:grpSpPr>
          <a:xfrm>
            <a:off x="7932098" y="8195073"/>
            <a:ext cx="981529" cy="2371225"/>
            <a:chOff x="7881526" y="12335513"/>
            <a:chExt cx="981529" cy="2371225"/>
          </a:xfrm>
        </p:grpSpPr>
        <p:cxnSp>
          <p:nvCxnSpPr>
            <p:cNvPr id="736" name="Google Shape;300;p1"/>
            <p:cNvCxnSpPr/>
            <p:nvPr/>
          </p:nvCxnSpPr>
          <p:spPr>
            <a:xfrm rot="1873978" flipH="1">
              <a:off x="8388793" y="12681729"/>
              <a:ext cx="289159" cy="237125"/>
            </a:xfrm>
            <a:prstGeom prst="straightConnector1">
              <a:avLst/>
            </a:prstGeom>
            <a:noFill/>
            <a:ln w="19050" cap="flat" cmpd="sng">
              <a:solidFill>
                <a:srgbClr val="92D050"/>
              </a:solidFill>
              <a:prstDash val="solid"/>
              <a:miter lim="800000"/>
              <a:headEnd type="none" w="sm" len="sm"/>
              <a:tailEnd type="oval" w="med" len="med"/>
            </a:ln>
          </p:spPr>
        </p:cxnSp>
        <p:cxnSp>
          <p:nvCxnSpPr>
            <p:cNvPr id="737" name="Google Shape;300;p1"/>
            <p:cNvCxnSpPr/>
            <p:nvPr/>
          </p:nvCxnSpPr>
          <p:spPr>
            <a:xfrm rot="1873978" flipH="1">
              <a:off x="8061526" y="12335513"/>
              <a:ext cx="289159" cy="237125"/>
            </a:xfrm>
            <a:prstGeom prst="straightConnector1">
              <a:avLst/>
            </a:prstGeom>
            <a:noFill/>
            <a:ln w="19050" cap="flat" cmpd="sng">
              <a:solidFill>
                <a:srgbClr val="92D050"/>
              </a:solidFill>
              <a:prstDash val="solid"/>
              <a:miter lim="800000"/>
              <a:headEnd type="none" w="sm" len="sm"/>
              <a:tailEnd type="oval" w="med" len="med"/>
            </a:ln>
          </p:spPr>
        </p:cxnSp>
        <p:cxnSp>
          <p:nvCxnSpPr>
            <p:cNvPr id="738" name="Google Shape;300;p1"/>
            <p:cNvCxnSpPr/>
            <p:nvPr/>
          </p:nvCxnSpPr>
          <p:spPr>
            <a:xfrm rot="1873978" flipH="1">
              <a:off x="8573896" y="13277982"/>
              <a:ext cx="289159" cy="237125"/>
            </a:xfrm>
            <a:prstGeom prst="straightConnector1">
              <a:avLst/>
            </a:prstGeom>
            <a:noFill/>
            <a:ln w="19050" cap="flat" cmpd="sng">
              <a:solidFill>
                <a:srgbClr val="92D050"/>
              </a:solidFill>
              <a:prstDash val="solid"/>
              <a:miter lim="800000"/>
              <a:headEnd type="none" w="sm" len="sm"/>
              <a:tailEnd type="oval" w="med" len="med"/>
            </a:ln>
          </p:spPr>
        </p:cxnSp>
        <p:cxnSp>
          <p:nvCxnSpPr>
            <p:cNvPr id="739" name="Google Shape;300;p1"/>
            <p:cNvCxnSpPr/>
            <p:nvPr/>
          </p:nvCxnSpPr>
          <p:spPr>
            <a:xfrm rot="1873978" flipH="1">
              <a:off x="8367297" y="13979292"/>
              <a:ext cx="289159" cy="237125"/>
            </a:xfrm>
            <a:prstGeom prst="straightConnector1">
              <a:avLst/>
            </a:prstGeom>
            <a:noFill/>
            <a:ln w="19050" cap="flat" cmpd="sng">
              <a:solidFill>
                <a:srgbClr val="92D050"/>
              </a:solidFill>
              <a:prstDash val="solid"/>
              <a:miter lim="800000"/>
              <a:headEnd type="none" w="sm" len="sm"/>
              <a:tailEnd type="oval" w="med" len="med"/>
            </a:ln>
          </p:spPr>
        </p:cxnSp>
        <p:cxnSp>
          <p:nvCxnSpPr>
            <p:cNvPr id="740" name="Google Shape;300;p1"/>
            <p:cNvCxnSpPr/>
            <p:nvPr/>
          </p:nvCxnSpPr>
          <p:spPr>
            <a:xfrm rot="1873978" flipH="1">
              <a:off x="7881526" y="14469613"/>
              <a:ext cx="289159" cy="237125"/>
            </a:xfrm>
            <a:prstGeom prst="straightConnector1">
              <a:avLst/>
            </a:prstGeom>
            <a:noFill/>
            <a:ln w="19050" cap="flat" cmpd="sng">
              <a:solidFill>
                <a:srgbClr val="92D050"/>
              </a:solidFill>
              <a:prstDash val="solid"/>
              <a:miter lim="800000"/>
              <a:headEnd type="none" w="sm" len="sm"/>
              <a:tailEnd type="oval" w="med" len="med"/>
            </a:ln>
          </p:spPr>
        </p:cxnSp>
      </p:grpSp>
      <p:grpSp>
        <p:nvGrpSpPr>
          <p:cNvPr id="741" name="Group 740"/>
          <p:cNvGrpSpPr/>
          <p:nvPr/>
        </p:nvGrpSpPr>
        <p:grpSpPr>
          <a:xfrm>
            <a:off x="7962331" y="4063136"/>
            <a:ext cx="981890" cy="2371225"/>
            <a:chOff x="7881526" y="12335513"/>
            <a:chExt cx="981890" cy="2371225"/>
          </a:xfrm>
        </p:grpSpPr>
        <p:cxnSp>
          <p:nvCxnSpPr>
            <p:cNvPr id="742" name="Google Shape;300;p1"/>
            <p:cNvCxnSpPr>
              <a:cxnSpLocks/>
            </p:cNvCxnSpPr>
            <p:nvPr/>
          </p:nvCxnSpPr>
          <p:spPr>
            <a:xfrm rot="1873978" flipH="1">
              <a:off x="8453681" y="12826270"/>
              <a:ext cx="289159" cy="237125"/>
            </a:xfrm>
            <a:prstGeom prst="straightConnector1">
              <a:avLst/>
            </a:prstGeom>
            <a:noFill/>
            <a:ln w="19050" cap="flat" cmpd="sng">
              <a:solidFill>
                <a:srgbClr val="92D050"/>
              </a:solidFill>
              <a:prstDash val="solid"/>
              <a:miter lim="800000"/>
              <a:headEnd type="none" w="sm" len="sm"/>
              <a:tailEnd type="oval" w="med" len="med"/>
            </a:ln>
          </p:spPr>
        </p:cxnSp>
        <p:cxnSp>
          <p:nvCxnSpPr>
            <p:cNvPr id="743" name="Google Shape;300;p1"/>
            <p:cNvCxnSpPr/>
            <p:nvPr/>
          </p:nvCxnSpPr>
          <p:spPr>
            <a:xfrm rot="1873978" flipH="1">
              <a:off x="8061526" y="12335513"/>
              <a:ext cx="289159" cy="237125"/>
            </a:xfrm>
            <a:prstGeom prst="straightConnector1">
              <a:avLst/>
            </a:prstGeom>
            <a:noFill/>
            <a:ln w="19050" cap="flat" cmpd="sng">
              <a:solidFill>
                <a:srgbClr val="92D050"/>
              </a:solidFill>
              <a:prstDash val="solid"/>
              <a:miter lim="800000"/>
              <a:headEnd type="none" w="sm" len="sm"/>
              <a:tailEnd type="oval" w="med" len="med"/>
            </a:ln>
          </p:spPr>
        </p:cxnSp>
        <p:cxnSp>
          <p:nvCxnSpPr>
            <p:cNvPr id="744" name="Google Shape;300;p1"/>
            <p:cNvCxnSpPr/>
            <p:nvPr/>
          </p:nvCxnSpPr>
          <p:spPr>
            <a:xfrm rot="1873978" flipH="1">
              <a:off x="8574257" y="13353271"/>
              <a:ext cx="289159" cy="237125"/>
            </a:xfrm>
            <a:prstGeom prst="straightConnector1">
              <a:avLst/>
            </a:prstGeom>
            <a:noFill/>
            <a:ln w="19050" cap="flat" cmpd="sng">
              <a:solidFill>
                <a:srgbClr val="92D050"/>
              </a:solidFill>
              <a:prstDash val="solid"/>
              <a:miter lim="800000"/>
              <a:headEnd type="none" w="sm" len="sm"/>
              <a:tailEnd type="oval" w="med" len="med"/>
            </a:ln>
          </p:spPr>
        </p:cxnSp>
        <p:cxnSp>
          <p:nvCxnSpPr>
            <p:cNvPr id="745" name="Google Shape;300;p1"/>
            <p:cNvCxnSpPr/>
            <p:nvPr/>
          </p:nvCxnSpPr>
          <p:spPr>
            <a:xfrm rot="1873978" flipH="1">
              <a:off x="8431682" y="13835817"/>
              <a:ext cx="289159" cy="237125"/>
            </a:xfrm>
            <a:prstGeom prst="straightConnector1">
              <a:avLst/>
            </a:prstGeom>
            <a:noFill/>
            <a:ln w="19050" cap="flat" cmpd="sng">
              <a:solidFill>
                <a:srgbClr val="92D050"/>
              </a:solidFill>
              <a:prstDash val="solid"/>
              <a:miter lim="800000"/>
              <a:headEnd type="none" w="sm" len="sm"/>
              <a:tailEnd type="oval" w="med" len="med"/>
            </a:ln>
          </p:spPr>
        </p:cxnSp>
        <p:cxnSp>
          <p:nvCxnSpPr>
            <p:cNvPr id="746" name="Google Shape;300;p1"/>
            <p:cNvCxnSpPr/>
            <p:nvPr/>
          </p:nvCxnSpPr>
          <p:spPr>
            <a:xfrm rot="1873978" flipH="1">
              <a:off x="7881526" y="14469613"/>
              <a:ext cx="289159" cy="237125"/>
            </a:xfrm>
            <a:prstGeom prst="straightConnector1">
              <a:avLst/>
            </a:prstGeom>
            <a:noFill/>
            <a:ln w="19050" cap="flat" cmpd="sng">
              <a:solidFill>
                <a:srgbClr val="92D050"/>
              </a:solidFill>
              <a:prstDash val="solid"/>
              <a:miter lim="800000"/>
              <a:headEnd type="none" w="sm" len="sm"/>
              <a:tailEnd type="oval" w="med" len="med"/>
            </a:ln>
          </p:spPr>
        </p:cxnSp>
      </p:grpSp>
      <p:cxnSp>
        <p:nvCxnSpPr>
          <p:cNvPr id="748" name="Google Shape;300;p1"/>
          <p:cNvCxnSpPr/>
          <p:nvPr/>
        </p:nvCxnSpPr>
        <p:spPr>
          <a:xfrm rot="19726022">
            <a:off x="799333" y="6460749"/>
            <a:ext cx="289159" cy="237125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749" name="Google Shape;300;p1"/>
          <p:cNvCxnSpPr/>
          <p:nvPr/>
        </p:nvCxnSpPr>
        <p:spPr>
          <a:xfrm rot="19726022">
            <a:off x="1292467" y="6033507"/>
            <a:ext cx="289159" cy="237125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750" name="Google Shape;300;p1"/>
          <p:cNvCxnSpPr/>
          <p:nvPr/>
        </p:nvCxnSpPr>
        <p:spPr>
          <a:xfrm rot="19726022">
            <a:off x="614230" y="7057002"/>
            <a:ext cx="289159" cy="237125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751" name="Google Shape;300;p1"/>
          <p:cNvCxnSpPr/>
          <p:nvPr/>
        </p:nvCxnSpPr>
        <p:spPr>
          <a:xfrm rot="19726022">
            <a:off x="753280" y="7697002"/>
            <a:ext cx="289159" cy="237125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752" name="Google Shape;300;p1"/>
          <p:cNvCxnSpPr/>
          <p:nvPr/>
        </p:nvCxnSpPr>
        <p:spPr>
          <a:xfrm rot="19726022">
            <a:off x="1230366" y="8218496"/>
            <a:ext cx="289159" cy="237125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754" name="Google Shape;197;p1"/>
          <p:cNvSpPr txBox="1"/>
          <p:nvPr/>
        </p:nvSpPr>
        <p:spPr>
          <a:xfrm>
            <a:off x="4670311" y="5938747"/>
            <a:ext cx="690300" cy="30773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6" name="Google Shape;197;p1"/>
          <p:cNvSpPr txBox="1"/>
          <p:nvPr/>
        </p:nvSpPr>
        <p:spPr>
          <a:xfrm>
            <a:off x="4670311" y="6267596"/>
            <a:ext cx="690300" cy="30773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5" name="Google Shape;197;p1"/>
          <p:cNvSpPr txBox="1"/>
          <p:nvPr/>
        </p:nvSpPr>
        <p:spPr>
          <a:xfrm>
            <a:off x="4664594" y="5955358"/>
            <a:ext cx="690300" cy="58473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GB" sz="1600" b="1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Year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GB" sz="1600" b="1" dirty="0">
                <a:solidFill>
                  <a:schemeClr val="dk1"/>
                </a:solidFill>
                <a:latin typeface="Gill Sans"/>
                <a:sym typeface="Gill Sans"/>
              </a:rPr>
              <a:t>10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57" name="Group 756"/>
          <p:cNvGrpSpPr/>
          <p:nvPr/>
        </p:nvGrpSpPr>
        <p:grpSpPr>
          <a:xfrm rot="10618121">
            <a:off x="1261984" y="3392249"/>
            <a:ext cx="1390072" cy="1352092"/>
            <a:chOff x="7990507" y="10299371"/>
            <a:chExt cx="1390072" cy="1352092"/>
          </a:xfrm>
        </p:grpSpPr>
        <p:pic>
          <p:nvPicPr>
            <p:cNvPr id="758" name="Picture 75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90507" y="10299371"/>
              <a:ext cx="1390072" cy="1352092"/>
            </a:xfrm>
            <a:prstGeom prst="rect">
              <a:avLst/>
            </a:prstGeom>
          </p:spPr>
        </p:pic>
        <p:sp>
          <p:nvSpPr>
            <p:cNvPr id="759" name="Google Shape;294;p1"/>
            <p:cNvSpPr txBox="1"/>
            <p:nvPr/>
          </p:nvSpPr>
          <p:spPr>
            <a:xfrm rot="1681377">
              <a:off x="8429199" y="10653970"/>
              <a:ext cx="491960" cy="65525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en-GB" sz="1800" b="1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800" b="1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760" name="Google Shape;294;p1"/>
            <p:cNvSpPr txBox="1"/>
            <p:nvPr/>
          </p:nvSpPr>
          <p:spPr>
            <a:xfrm rot="1285061">
              <a:off x="8291840" y="10606314"/>
              <a:ext cx="491960" cy="655256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en-GB" sz="1800" b="1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800" b="1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761" name="Google Shape;294;p1"/>
            <p:cNvSpPr txBox="1"/>
            <p:nvPr/>
          </p:nvSpPr>
          <p:spPr>
            <a:xfrm rot="885361">
              <a:off x="8334371" y="10570542"/>
              <a:ext cx="423004" cy="646290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en-GB" sz="1800" b="1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800" b="1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762" name="Google Shape;294;p1"/>
            <p:cNvSpPr txBox="1"/>
            <p:nvPr/>
          </p:nvSpPr>
          <p:spPr>
            <a:xfrm rot="1873933">
              <a:off x="8493408" y="10635662"/>
              <a:ext cx="423004" cy="646290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lang="en-GB" sz="1800" b="1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800" b="1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763" name="Google Shape;294;p1"/>
          <p:cNvSpPr txBox="1"/>
          <p:nvPr/>
        </p:nvSpPr>
        <p:spPr>
          <a:xfrm rot="11971938">
            <a:off x="1578277" y="4399500"/>
            <a:ext cx="423004" cy="6462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lang="en-GB" sz="1800" b="1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800" b="1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64" name="Google Shape;197;p1"/>
          <p:cNvSpPr txBox="1"/>
          <p:nvPr/>
        </p:nvSpPr>
        <p:spPr>
          <a:xfrm>
            <a:off x="1674050" y="3823950"/>
            <a:ext cx="6903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GB" sz="1600" b="1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Year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dirty="0">
                <a:solidFill>
                  <a:schemeClr val="dk1"/>
                </a:solidFill>
                <a:latin typeface="Gill Sans"/>
                <a:sym typeface="Gill Sans"/>
              </a:rPr>
              <a:t>11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2" name="Picture 81"/>
          <p:cNvPicPr>
            <a:picLocks noChangeAspect="1"/>
          </p:cNvPicPr>
          <p:nvPr/>
        </p:nvPicPr>
        <p:blipFill>
          <a:blip r:embed="rId76">
            <a:extLst>
              <a:ext uri="{BEBA8EAE-BF5A-486C-A8C5-ECC9F3942E4B}">
                <a14:imgProps xmlns:a14="http://schemas.microsoft.com/office/drawing/2010/main">
                  <a14:imgLayer r:embed="rId77">
                    <a14:imgEffect>
                      <a14:backgroundRemoval t="3409" b="89773" l="9868" r="89474">
                        <a14:foregroundMark x1="50658" y1="56250" x2="50000" y2="54545"/>
                        <a14:foregroundMark x1="49342" y1="40341" x2="49342" y2="40341"/>
                        <a14:foregroundMark x1="50658" y1="86932" x2="50658" y2="8693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2226" y="7968664"/>
            <a:ext cx="300403" cy="347835"/>
          </a:xfrm>
          <a:prstGeom prst="rect">
            <a:avLst/>
          </a:prstGeom>
        </p:spPr>
      </p:pic>
      <p:sp>
        <p:nvSpPr>
          <p:cNvPr id="765" name="Google Shape;151;p1"/>
          <p:cNvSpPr txBox="1"/>
          <p:nvPr/>
        </p:nvSpPr>
        <p:spPr>
          <a:xfrm>
            <a:off x="8202422" y="7976042"/>
            <a:ext cx="58893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Design &amp;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Create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6" name="Google Shape;151;p1"/>
          <p:cNvSpPr txBox="1"/>
          <p:nvPr/>
        </p:nvSpPr>
        <p:spPr>
          <a:xfrm>
            <a:off x="8323080" y="9728391"/>
            <a:ext cx="10794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Layout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7" name="Google Shape;151;p1"/>
          <p:cNvSpPr txBox="1"/>
          <p:nvPr/>
        </p:nvSpPr>
        <p:spPr>
          <a:xfrm>
            <a:off x="8676938" y="8930176"/>
            <a:ext cx="764223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Target Audience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8" name="Google Shape;151;p1"/>
          <p:cNvSpPr txBox="1"/>
          <p:nvPr/>
        </p:nvSpPr>
        <p:spPr>
          <a:xfrm>
            <a:off x="8348270" y="8441929"/>
            <a:ext cx="1079400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dirty="0">
                <a:solidFill>
                  <a:schemeClr val="dk1"/>
                </a:solidFill>
                <a:latin typeface="Gill Sans"/>
                <a:sym typeface="Gill Sans"/>
              </a:rPr>
              <a:t>Literacy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78">
            <a:extLst>
              <a:ext uri="{BEBA8EAE-BF5A-486C-A8C5-ECC9F3942E4B}">
                <a14:imgProps xmlns:a14="http://schemas.microsoft.com/office/drawing/2010/main">
                  <a14:imgLayer r:embed="rId79">
                    <a14:imgEffect>
                      <a14:backgroundRemoval t="1613" b="100000" l="0" r="98058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60014" y="8906426"/>
            <a:ext cx="321848" cy="322889"/>
          </a:xfrm>
          <a:prstGeom prst="rect">
            <a:avLst/>
          </a:prstGeom>
        </p:spPr>
      </p:pic>
      <p:pic>
        <p:nvPicPr>
          <p:cNvPr id="84" name="Picture 83"/>
          <p:cNvPicPr>
            <a:picLocks noChangeAspect="1"/>
          </p:cNvPicPr>
          <p:nvPr/>
        </p:nvPicPr>
        <p:blipFill>
          <a:blip r:embed="rId80">
            <a:extLst>
              <a:ext uri="{BEBA8EAE-BF5A-486C-A8C5-ECC9F3942E4B}">
                <a14:imgProps xmlns:a14="http://schemas.microsoft.com/office/drawing/2010/main">
                  <a14:imgLayer r:embed="rId81">
                    <a14:imgEffect>
                      <a14:backgroundRemoval t="3871" b="98065" l="4049" r="96761">
                        <a14:foregroundMark x1="29150" y1="22581" x2="29150" y2="22581"/>
                        <a14:foregroundMark x1="30364" y1="20323" x2="30364" y2="20323"/>
                        <a14:foregroundMark x1="39271" y1="19355" x2="39271" y2="19355"/>
                        <a14:foregroundMark x1="42510" y1="14194" x2="42510" y2="14194"/>
                        <a14:foregroundMark x1="68016" y1="18710" x2="68016" y2="18710"/>
                        <a14:foregroundMark x1="59514" y1="14194" x2="59514" y2="14194"/>
                        <a14:foregroundMark x1="60729" y1="23548" x2="60729" y2="23548"/>
                        <a14:foregroundMark x1="70850" y1="23548" x2="70850" y2="23548"/>
                        <a14:foregroundMark x1="80972" y1="14516" x2="80972" y2="14516"/>
                        <a14:foregroundMark x1="15385" y1="20323" x2="15385" y2="20323"/>
                        <a14:foregroundMark x1="23077" y1="35484" x2="23077" y2="35484"/>
                        <a14:foregroundMark x1="50607" y1="46452" x2="50607" y2="46452"/>
                        <a14:foregroundMark x1="82186" y1="37419" x2="82186" y2="37419"/>
                        <a14:foregroundMark x1="65992" y1="53548" x2="65992" y2="53548"/>
                        <a14:foregroundMark x1="31174" y1="53548" x2="31174" y2="53548"/>
                        <a14:foregroundMark x1="38866" y1="59355" x2="38866" y2="59355"/>
                        <a14:foregroundMark x1="30364" y1="71290" x2="30364" y2="71290"/>
                        <a14:foregroundMark x1="47368" y1="72581" x2="47368" y2="72581"/>
                        <a14:foregroundMark x1="49798" y1="77419" x2="49798" y2="77419"/>
                        <a14:foregroundMark x1="53846" y1="81290" x2="53846" y2="81290"/>
                        <a14:foregroundMark x1="76518" y1="67097" x2="76518" y2="67097"/>
                        <a14:foregroundMark x1="72470" y1="59677" x2="72470" y2="59677"/>
                        <a14:foregroundMark x1="15385" y1="75484" x2="15385" y2="75484"/>
                        <a14:foregroundMark x1="59514" y1="87419" x2="59514" y2="87419"/>
                        <a14:foregroundMark x1="80162" y1="82258" x2="80162" y2="82258"/>
                        <a14:foregroundMark x1="79757" y1="75806" x2="79757" y2="75806"/>
                        <a14:foregroundMark x1="19028" y1="68387" x2="19028" y2="68387"/>
                        <a14:foregroundMark x1="23077" y1="60000" x2="23077" y2="60000"/>
                        <a14:foregroundMark x1="56680" y1="59677" x2="56680" y2="59677"/>
                        <a14:foregroundMark x1="27126" y1="46452" x2="27126" y2="46452"/>
                        <a14:foregroundMark x1="48988" y1="35806" x2="48988" y2="35806"/>
                        <a14:foregroundMark x1="78138" y1="46452" x2="50607" y2="46452"/>
                        <a14:foregroundMark x1="28745" y1="35484" x2="48178" y2="35484"/>
                        <a14:foregroundMark x1="12551" y1="9677" x2="85425" y2="93226"/>
                        <a14:foregroundMark x1="10526" y1="92258" x2="91498" y2="8065"/>
                        <a14:foregroundMark x1="68016" y1="95161" x2="48583" y2="23226"/>
                        <a14:foregroundMark x1="9312" y1="87742" x2="28745" y2="21935"/>
                        <a14:foregroundMark x1="10121" y1="21290" x2="91093" y2="22581"/>
                        <a14:foregroundMark x1="14170" y1="9032" x2="90283" y2="9032"/>
                        <a14:foregroundMark x1="90283" y1="9032" x2="85830" y2="92581"/>
                        <a14:foregroundMark x1="85425" y1="93871" x2="14170" y2="91935"/>
                        <a14:foregroundMark x1="10931" y1="90968" x2="11741" y2="13548"/>
                        <a14:foregroundMark x1="13360" y1="86452" x2="68421" y2="67097"/>
                        <a14:foregroundMark x1="36842" y1="90968" x2="66397" y2="67097"/>
                        <a14:foregroundMark x1="76113" y1="52903" x2="61538" y2="19677"/>
                        <a14:foregroundMark x1="20243" y1="11935" x2="83806" y2="17419"/>
                        <a14:foregroundMark x1="37652" y1="16774" x2="82996" y2="1032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28011" y="9585917"/>
            <a:ext cx="263613" cy="330850"/>
          </a:xfrm>
          <a:prstGeom prst="rect">
            <a:avLst/>
          </a:prstGeom>
        </p:spPr>
      </p:pic>
      <p:sp>
        <p:nvSpPr>
          <p:cNvPr id="769" name="Google Shape;120;p1"/>
          <p:cNvSpPr txBox="1"/>
          <p:nvPr/>
        </p:nvSpPr>
        <p:spPr>
          <a:xfrm>
            <a:off x="5162554" y="8857153"/>
            <a:ext cx="851400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CPU Cycle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70" name="Google Shape;120;p1"/>
          <p:cNvSpPr txBox="1"/>
          <p:nvPr/>
        </p:nvSpPr>
        <p:spPr>
          <a:xfrm>
            <a:off x="6359603" y="8857386"/>
            <a:ext cx="1015153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CPU Performance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71" name="Google Shape;120;p1"/>
          <p:cNvSpPr txBox="1"/>
          <p:nvPr/>
        </p:nvSpPr>
        <p:spPr>
          <a:xfrm>
            <a:off x="5199698" y="7596645"/>
            <a:ext cx="851400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Memory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72" name="Google Shape;120;p1"/>
          <p:cNvSpPr txBox="1"/>
          <p:nvPr/>
        </p:nvSpPr>
        <p:spPr>
          <a:xfrm>
            <a:off x="6470913" y="7560849"/>
            <a:ext cx="1219609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Secondary Storage &amp; The Cloud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73" name="Google Shape;120;p1"/>
          <p:cNvSpPr txBox="1"/>
          <p:nvPr/>
        </p:nvSpPr>
        <p:spPr>
          <a:xfrm>
            <a:off x="2372334" y="8842254"/>
            <a:ext cx="1254621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Producing &amp; interpreting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algorithms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74" name="Google Shape;120;p1"/>
          <p:cNvSpPr txBox="1"/>
          <p:nvPr/>
        </p:nvSpPr>
        <p:spPr>
          <a:xfrm>
            <a:off x="3852867" y="8845357"/>
            <a:ext cx="851400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Data Types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75" name="Google Shape;120;p1"/>
          <p:cNvSpPr txBox="1"/>
          <p:nvPr/>
        </p:nvSpPr>
        <p:spPr>
          <a:xfrm>
            <a:off x="2597998" y="7550584"/>
            <a:ext cx="888883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Text-based Programming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76" name="Google Shape;120;p1"/>
          <p:cNvSpPr txBox="1"/>
          <p:nvPr/>
        </p:nvSpPr>
        <p:spPr>
          <a:xfrm>
            <a:off x="3916781" y="7563857"/>
            <a:ext cx="101892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Sequence, Selection &amp; Iteration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77" name="Google Shape;120;p1"/>
          <p:cNvSpPr txBox="1"/>
          <p:nvPr/>
        </p:nvSpPr>
        <p:spPr>
          <a:xfrm>
            <a:off x="2489600" y="6733487"/>
            <a:ext cx="8514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Search &amp; Sort Algorithms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78" name="Google Shape;120;p1"/>
          <p:cNvSpPr txBox="1"/>
          <p:nvPr/>
        </p:nvSpPr>
        <p:spPr>
          <a:xfrm>
            <a:off x="3852272" y="6737709"/>
            <a:ext cx="8514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Computational Thinking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79" name="Google Shape;120;p1"/>
          <p:cNvSpPr txBox="1"/>
          <p:nvPr/>
        </p:nvSpPr>
        <p:spPr>
          <a:xfrm>
            <a:off x="2496919" y="5420243"/>
            <a:ext cx="8514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Data Representation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80" name="Google Shape;120;p1"/>
          <p:cNvSpPr txBox="1"/>
          <p:nvPr/>
        </p:nvSpPr>
        <p:spPr>
          <a:xfrm>
            <a:off x="3794807" y="5498829"/>
            <a:ext cx="851400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Logic Gates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81" name="Google Shape;120;p1"/>
          <p:cNvSpPr txBox="1"/>
          <p:nvPr/>
        </p:nvSpPr>
        <p:spPr>
          <a:xfrm>
            <a:off x="5300406" y="6755624"/>
            <a:ext cx="8514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Packet Switching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82" name="Google Shape;120;p1"/>
          <p:cNvSpPr txBox="1"/>
          <p:nvPr/>
        </p:nvSpPr>
        <p:spPr>
          <a:xfrm>
            <a:off x="6565582" y="6755857"/>
            <a:ext cx="851400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Protocols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83" name="Google Shape;120;p1"/>
          <p:cNvSpPr txBox="1"/>
          <p:nvPr/>
        </p:nvSpPr>
        <p:spPr>
          <a:xfrm>
            <a:off x="5266183" y="5415226"/>
            <a:ext cx="8514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Wi-Fi vs Ethernet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84" name="Google Shape;120;p1"/>
          <p:cNvSpPr txBox="1"/>
          <p:nvPr/>
        </p:nvSpPr>
        <p:spPr>
          <a:xfrm>
            <a:off x="6410829" y="5498771"/>
            <a:ext cx="1080553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Security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85" name="Google Shape;120;p1"/>
          <p:cNvSpPr txBox="1"/>
          <p:nvPr/>
        </p:nvSpPr>
        <p:spPr>
          <a:xfrm>
            <a:off x="2554368" y="4707753"/>
            <a:ext cx="851400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Stakeholders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86" name="Google Shape;120;p1"/>
          <p:cNvSpPr txBox="1"/>
          <p:nvPr/>
        </p:nvSpPr>
        <p:spPr>
          <a:xfrm>
            <a:off x="3713215" y="4727812"/>
            <a:ext cx="851400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Legislation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87" name="Google Shape;120;p1"/>
          <p:cNvSpPr txBox="1"/>
          <p:nvPr/>
        </p:nvSpPr>
        <p:spPr>
          <a:xfrm>
            <a:off x="2584575" y="3356692"/>
            <a:ext cx="8514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Cultural &amp; Privacy Issues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88" name="Google Shape;120;p1"/>
          <p:cNvSpPr txBox="1"/>
          <p:nvPr/>
        </p:nvSpPr>
        <p:spPr>
          <a:xfrm>
            <a:off x="3937664" y="3368452"/>
            <a:ext cx="8514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SzPts val="800"/>
            </a:pP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Environmental &amp; Ethical Issues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89" name="Google Shape;120;p1"/>
          <p:cNvSpPr txBox="1"/>
          <p:nvPr/>
        </p:nvSpPr>
        <p:spPr>
          <a:xfrm>
            <a:off x="5162554" y="3375941"/>
            <a:ext cx="8514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Embedded Systems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90" name="Google Shape;120;p1"/>
          <p:cNvSpPr txBox="1"/>
          <p:nvPr/>
        </p:nvSpPr>
        <p:spPr>
          <a:xfrm>
            <a:off x="6565582" y="3374471"/>
            <a:ext cx="8514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Von Neumann architecture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93" name="Google Shape;120;p1"/>
          <p:cNvSpPr txBox="1"/>
          <p:nvPr/>
        </p:nvSpPr>
        <p:spPr>
          <a:xfrm>
            <a:off x="5256205" y="4717304"/>
            <a:ext cx="851400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Utility Software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94" name="Google Shape;120;p1"/>
          <p:cNvSpPr txBox="1"/>
          <p:nvPr/>
        </p:nvSpPr>
        <p:spPr>
          <a:xfrm>
            <a:off x="6435960" y="4662186"/>
            <a:ext cx="888425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Operating Systems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95" name="Google Shape;120;p1"/>
          <p:cNvSpPr txBox="1"/>
          <p:nvPr/>
        </p:nvSpPr>
        <p:spPr>
          <a:xfrm>
            <a:off x="2444736" y="2557248"/>
            <a:ext cx="1195406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Algorithms &amp; Computational Thinking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96" name="Google Shape;120;p1"/>
          <p:cNvSpPr txBox="1"/>
          <p:nvPr/>
        </p:nvSpPr>
        <p:spPr>
          <a:xfrm>
            <a:off x="3919630" y="2556071"/>
            <a:ext cx="8514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Data Representation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97" name="Google Shape;120;p1"/>
          <p:cNvSpPr txBox="1"/>
          <p:nvPr/>
        </p:nvSpPr>
        <p:spPr>
          <a:xfrm>
            <a:off x="2379864" y="1272939"/>
            <a:ext cx="1122564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Programming &amp; Robust Programs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98" name="Google Shape;120;p1"/>
          <p:cNvSpPr txBox="1"/>
          <p:nvPr/>
        </p:nvSpPr>
        <p:spPr>
          <a:xfrm>
            <a:off x="3747900" y="1344423"/>
            <a:ext cx="851400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Boolean Logic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800" name="Google Shape;300;p1"/>
          <p:cNvCxnSpPr/>
          <p:nvPr/>
        </p:nvCxnSpPr>
        <p:spPr>
          <a:xfrm rot="19726022">
            <a:off x="753019" y="2449960"/>
            <a:ext cx="289159" cy="237125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801" name="Google Shape;300;p1"/>
          <p:cNvCxnSpPr/>
          <p:nvPr/>
        </p:nvCxnSpPr>
        <p:spPr>
          <a:xfrm rot="19726022">
            <a:off x="1283305" y="1925674"/>
            <a:ext cx="289159" cy="237125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802" name="Google Shape;300;p1"/>
          <p:cNvCxnSpPr/>
          <p:nvPr/>
        </p:nvCxnSpPr>
        <p:spPr>
          <a:xfrm rot="19726022">
            <a:off x="605845" y="3024558"/>
            <a:ext cx="289159" cy="237125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803" name="Google Shape;300;p1"/>
          <p:cNvCxnSpPr/>
          <p:nvPr/>
        </p:nvCxnSpPr>
        <p:spPr>
          <a:xfrm rot="19726022">
            <a:off x="767994" y="3573818"/>
            <a:ext cx="289159" cy="237125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804" name="Google Shape;300;p1"/>
          <p:cNvCxnSpPr/>
          <p:nvPr/>
        </p:nvCxnSpPr>
        <p:spPr>
          <a:xfrm rot="19726022">
            <a:off x="1166820" y="4018430"/>
            <a:ext cx="289159" cy="237125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805" name="Google Shape;120;p1"/>
          <p:cNvSpPr txBox="1"/>
          <p:nvPr/>
        </p:nvSpPr>
        <p:spPr>
          <a:xfrm>
            <a:off x="8165604" y="6108529"/>
            <a:ext cx="851400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File Handling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06" name="Google Shape;120;p1"/>
          <p:cNvSpPr txBox="1"/>
          <p:nvPr/>
        </p:nvSpPr>
        <p:spPr>
          <a:xfrm>
            <a:off x="8641037" y="5432313"/>
            <a:ext cx="8514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Arrays &amp; Procedures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07" name="Google Shape;120;p1"/>
          <p:cNvSpPr txBox="1"/>
          <p:nvPr/>
        </p:nvSpPr>
        <p:spPr>
          <a:xfrm>
            <a:off x="8668063" y="5023507"/>
            <a:ext cx="851400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SQL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08" name="Google Shape;120;p1"/>
          <p:cNvSpPr txBox="1"/>
          <p:nvPr/>
        </p:nvSpPr>
        <p:spPr>
          <a:xfrm>
            <a:off x="8585535" y="4391529"/>
            <a:ext cx="8514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Defensive Design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09" name="Google Shape;120;p1"/>
          <p:cNvSpPr txBox="1"/>
          <p:nvPr/>
        </p:nvSpPr>
        <p:spPr>
          <a:xfrm>
            <a:off x="8191971" y="3901747"/>
            <a:ext cx="1239711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Integrated Development Environment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10" name="Google Shape;120;p1"/>
          <p:cNvSpPr txBox="1"/>
          <p:nvPr/>
        </p:nvSpPr>
        <p:spPr>
          <a:xfrm>
            <a:off x="320639" y="8121182"/>
            <a:ext cx="1054483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Computer Roles in Networks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11" name="Google Shape;120;p1"/>
          <p:cNvSpPr txBox="1"/>
          <p:nvPr/>
        </p:nvSpPr>
        <p:spPr>
          <a:xfrm>
            <a:off x="161545" y="7480690"/>
            <a:ext cx="8514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Network Topologies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12" name="Google Shape;120;p1"/>
          <p:cNvSpPr txBox="1"/>
          <p:nvPr/>
        </p:nvSpPr>
        <p:spPr>
          <a:xfrm>
            <a:off x="119344" y="6854258"/>
            <a:ext cx="8514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Network Hardware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13" name="Google Shape;120;p1"/>
          <p:cNvSpPr txBox="1"/>
          <p:nvPr/>
        </p:nvSpPr>
        <p:spPr>
          <a:xfrm>
            <a:off x="233262" y="6255360"/>
            <a:ext cx="8514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Network Performance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14" name="Google Shape;120;p1"/>
          <p:cNvSpPr txBox="1"/>
          <p:nvPr/>
        </p:nvSpPr>
        <p:spPr>
          <a:xfrm>
            <a:off x="735156" y="5837582"/>
            <a:ext cx="8514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Types of Networks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15" name="Google Shape;120;p1"/>
          <p:cNvSpPr txBox="1"/>
          <p:nvPr/>
        </p:nvSpPr>
        <p:spPr>
          <a:xfrm>
            <a:off x="469301" y="3924563"/>
            <a:ext cx="8514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System Architecture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16" name="Google Shape;120;p1"/>
          <p:cNvSpPr txBox="1"/>
          <p:nvPr/>
        </p:nvSpPr>
        <p:spPr>
          <a:xfrm>
            <a:off x="164331" y="3474157"/>
            <a:ext cx="851400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Networks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17" name="Google Shape;120;p1"/>
          <p:cNvSpPr txBox="1"/>
          <p:nvPr/>
        </p:nvSpPr>
        <p:spPr>
          <a:xfrm>
            <a:off x="157547" y="2785854"/>
            <a:ext cx="8514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System Software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18" name="Google Shape;120;p1"/>
          <p:cNvSpPr txBox="1"/>
          <p:nvPr/>
        </p:nvSpPr>
        <p:spPr>
          <a:xfrm>
            <a:off x="180255" y="2231889"/>
            <a:ext cx="8514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System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dirty="0" smtClean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Security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19" name="Google Shape;120;p1"/>
          <p:cNvSpPr txBox="1"/>
          <p:nvPr/>
        </p:nvSpPr>
        <p:spPr>
          <a:xfrm>
            <a:off x="642921" y="1807863"/>
            <a:ext cx="8514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Ethical &amp; Legal Issues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97F78BE5-021A-4363-8D32-584AFD61C1CB}"/>
              </a:ext>
            </a:extLst>
          </p:cNvPr>
          <p:cNvPicPr>
            <a:picLocks noChangeAspect="1"/>
          </p:cNvPicPr>
          <p:nvPr/>
        </p:nvPicPr>
        <p:blipFill rotWithShape="1">
          <a:blip r:embed="rId82"/>
          <a:srcRect l="6209" t="-2138" r="5702" b="15891"/>
          <a:stretch/>
        </p:blipFill>
        <p:spPr>
          <a:xfrm>
            <a:off x="6177707" y="8763903"/>
            <a:ext cx="315242" cy="308654"/>
          </a:xfrm>
          <a:prstGeom prst="rect">
            <a:avLst/>
          </a:prstGeom>
        </p:spPr>
      </p:pic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6B04BE82-0F3B-42B7-BEBE-7E3D2EEA5277}"/>
              </a:ext>
            </a:extLst>
          </p:cNvPr>
          <p:cNvPicPr>
            <a:picLocks noChangeAspect="1"/>
          </p:cNvPicPr>
          <p:nvPr/>
        </p:nvPicPr>
        <p:blipFill rotWithShape="1">
          <a:blip r:embed="rId83"/>
          <a:srcRect b="17450"/>
          <a:stretch/>
        </p:blipFill>
        <p:spPr>
          <a:xfrm>
            <a:off x="5037880" y="8763257"/>
            <a:ext cx="359036" cy="296386"/>
          </a:xfrm>
          <a:prstGeom prst="rect">
            <a:avLst/>
          </a:prstGeom>
        </p:spPr>
      </p:pic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83D1F17E-3406-48A0-A7AE-EF99931B3D4D}"/>
              </a:ext>
            </a:extLst>
          </p:cNvPr>
          <p:cNvPicPr>
            <a:picLocks noChangeAspect="1"/>
          </p:cNvPicPr>
          <p:nvPr/>
        </p:nvPicPr>
        <p:blipFill rotWithShape="1">
          <a:blip r:embed="rId84"/>
          <a:srcRect b="22297"/>
          <a:stretch/>
        </p:blipFill>
        <p:spPr>
          <a:xfrm>
            <a:off x="6352171" y="7588705"/>
            <a:ext cx="338254" cy="262835"/>
          </a:xfrm>
          <a:prstGeom prst="rect">
            <a:avLst/>
          </a:prstGeom>
        </p:spPr>
      </p:pic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DCEBA17C-6C4B-42A8-979E-8A2524066ACE}"/>
              </a:ext>
            </a:extLst>
          </p:cNvPr>
          <p:cNvPicPr>
            <a:picLocks noChangeAspect="1"/>
          </p:cNvPicPr>
          <p:nvPr/>
        </p:nvPicPr>
        <p:blipFill rotWithShape="1">
          <a:blip r:embed="rId85"/>
          <a:srcRect b="32441"/>
          <a:stretch/>
        </p:blipFill>
        <p:spPr>
          <a:xfrm>
            <a:off x="5130276" y="7524554"/>
            <a:ext cx="322370" cy="271645"/>
          </a:xfrm>
          <a:prstGeom prst="rect">
            <a:avLst/>
          </a:prstGeom>
        </p:spPr>
      </p:pic>
      <p:pic>
        <p:nvPicPr>
          <p:cNvPr id="15" name="Picture 14" descr="A close up of a logo&#10;&#10;Description automatically generated">
            <a:extLst>
              <a:ext uri="{FF2B5EF4-FFF2-40B4-BE49-F238E27FC236}">
                <a16:creationId xmlns:a16="http://schemas.microsoft.com/office/drawing/2014/main" id="{4EC009C4-CEFC-4910-BA1D-629B0A13563D}"/>
              </a:ext>
            </a:extLst>
          </p:cNvPr>
          <p:cNvPicPr>
            <a:picLocks noChangeAspect="1"/>
          </p:cNvPicPr>
          <p:nvPr/>
        </p:nvPicPr>
        <p:blipFill rotWithShape="1">
          <a:blip r:embed="rId86"/>
          <a:srcRect b="18092"/>
          <a:stretch/>
        </p:blipFill>
        <p:spPr>
          <a:xfrm>
            <a:off x="2333903" y="7558508"/>
            <a:ext cx="365130" cy="299073"/>
          </a:xfrm>
          <a:prstGeom prst="rect">
            <a:avLst/>
          </a:prstGeom>
        </p:spPr>
      </p:pic>
      <p:pic>
        <p:nvPicPr>
          <p:cNvPr id="24" name="Picture 23" descr="A close up of a logo&#10;&#10;Description automatically generated">
            <a:extLst>
              <a:ext uri="{FF2B5EF4-FFF2-40B4-BE49-F238E27FC236}">
                <a16:creationId xmlns:a16="http://schemas.microsoft.com/office/drawing/2014/main" id="{CF67703A-2804-4422-914E-0F74B9450476}"/>
              </a:ext>
            </a:extLst>
          </p:cNvPr>
          <p:cNvPicPr>
            <a:picLocks noChangeAspect="1"/>
          </p:cNvPicPr>
          <p:nvPr/>
        </p:nvPicPr>
        <p:blipFill rotWithShape="1">
          <a:blip r:embed="rId87"/>
          <a:srcRect b="17867"/>
          <a:stretch/>
        </p:blipFill>
        <p:spPr>
          <a:xfrm>
            <a:off x="2113948" y="8747984"/>
            <a:ext cx="431426" cy="354342"/>
          </a:xfrm>
          <a:prstGeom prst="rect">
            <a:avLst/>
          </a:prstGeom>
        </p:spPr>
      </p:pic>
      <p:pic>
        <p:nvPicPr>
          <p:cNvPr id="68" name="Picture 67" descr="A close up of a logo&#10;&#10;Description automatically generated">
            <a:extLst>
              <a:ext uri="{FF2B5EF4-FFF2-40B4-BE49-F238E27FC236}">
                <a16:creationId xmlns:a16="http://schemas.microsoft.com/office/drawing/2014/main" id="{B57375E6-D2D1-4D83-81BD-7A0A0A17151B}"/>
              </a:ext>
            </a:extLst>
          </p:cNvPr>
          <p:cNvPicPr>
            <a:picLocks noChangeAspect="1"/>
          </p:cNvPicPr>
          <p:nvPr/>
        </p:nvPicPr>
        <p:blipFill rotWithShape="1">
          <a:blip r:embed="rId88"/>
          <a:srcRect b="25524"/>
          <a:stretch/>
        </p:blipFill>
        <p:spPr>
          <a:xfrm>
            <a:off x="3550903" y="7469876"/>
            <a:ext cx="601027" cy="447618"/>
          </a:xfrm>
          <a:prstGeom prst="rect">
            <a:avLst/>
          </a:prstGeom>
        </p:spPr>
      </p:pic>
      <p:pic>
        <p:nvPicPr>
          <p:cNvPr id="85" name="Picture 84" descr="A close up of a logo&#10;&#10;Description automatically generated">
            <a:extLst>
              <a:ext uri="{FF2B5EF4-FFF2-40B4-BE49-F238E27FC236}">
                <a16:creationId xmlns:a16="http://schemas.microsoft.com/office/drawing/2014/main" id="{B679079F-986F-4B8C-830E-C2E26424F388}"/>
              </a:ext>
            </a:extLst>
          </p:cNvPr>
          <p:cNvPicPr>
            <a:picLocks noChangeAspect="1"/>
          </p:cNvPicPr>
          <p:nvPr/>
        </p:nvPicPr>
        <p:blipFill rotWithShape="1">
          <a:blip r:embed="rId89"/>
          <a:srcRect b="23039"/>
          <a:stretch/>
        </p:blipFill>
        <p:spPr>
          <a:xfrm>
            <a:off x="3613485" y="8750883"/>
            <a:ext cx="414110" cy="318705"/>
          </a:xfrm>
          <a:prstGeom prst="rect">
            <a:avLst/>
          </a:prstGeom>
        </p:spPr>
      </p:pic>
      <p:pic>
        <p:nvPicPr>
          <p:cNvPr id="87" name="Picture 86" descr="A close up of a logo&#10;&#10;Description automatically generated">
            <a:extLst>
              <a:ext uri="{FF2B5EF4-FFF2-40B4-BE49-F238E27FC236}">
                <a16:creationId xmlns:a16="http://schemas.microsoft.com/office/drawing/2014/main" id="{D8661AB1-3D06-4F20-851D-4C2180EC2584}"/>
              </a:ext>
            </a:extLst>
          </p:cNvPr>
          <p:cNvPicPr>
            <a:picLocks noChangeAspect="1"/>
          </p:cNvPicPr>
          <p:nvPr/>
        </p:nvPicPr>
        <p:blipFill rotWithShape="1">
          <a:blip r:embed="rId90"/>
          <a:srcRect b="15416"/>
          <a:stretch/>
        </p:blipFill>
        <p:spPr>
          <a:xfrm>
            <a:off x="466854" y="5651410"/>
            <a:ext cx="600800" cy="508183"/>
          </a:xfrm>
          <a:prstGeom prst="rect">
            <a:avLst/>
          </a:prstGeom>
        </p:spPr>
      </p:pic>
      <p:pic>
        <p:nvPicPr>
          <p:cNvPr id="89" name="Picture 88" descr="A close up of a logo&#10;&#10;Description automatically generated">
            <a:extLst>
              <a:ext uri="{FF2B5EF4-FFF2-40B4-BE49-F238E27FC236}">
                <a16:creationId xmlns:a16="http://schemas.microsoft.com/office/drawing/2014/main" id="{07117B5E-3197-491B-A6BA-E65D6A1574CA}"/>
              </a:ext>
            </a:extLst>
          </p:cNvPr>
          <p:cNvPicPr>
            <a:picLocks noChangeAspect="1"/>
          </p:cNvPicPr>
          <p:nvPr/>
        </p:nvPicPr>
        <p:blipFill rotWithShape="1">
          <a:blip r:embed="rId91"/>
          <a:srcRect b="13280"/>
          <a:stretch/>
        </p:blipFill>
        <p:spPr>
          <a:xfrm>
            <a:off x="5033" y="7455729"/>
            <a:ext cx="385285" cy="334117"/>
          </a:xfrm>
          <a:prstGeom prst="rect">
            <a:avLst/>
          </a:prstGeom>
        </p:spPr>
      </p:pic>
      <p:pic>
        <p:nvPicPr>
          <p:cNvPr id="91" name="Picture 90" descr="A close up of a logo&#10;&#10;Description automatically generated">
            <a:extLst>
              <a:ext uri="{FF2B5EF4-FFF2-40B4-BE49-F238E27FC236}">
                <a16:creationId xmlns:a16="http://schemas.microsoft.com/office/drawing/2014/main" id="{7080E07E-453E-4596-9EE8-A9D2F25281B8}"/>
              </a:ext>
            </a:extLst>
          </p:cNvPr>
          <p:cNvPicPr>
            <a:picLocks noChangeAspect="1"/>
          </p:cNvPicPr>
          <p:nvPr/>
        </p:nvPicPr>
        <p:blipFill rotWithShape="1">
          <a:blip r:embed="rId92"/>
          <a:srcRect b="15092"/>
          <a:stretch/>
        </p:blipFill>
        <p:spPr>
          <a:xfrm>
            <a:off x="124495" y="8133124"/>
            <a:ext cx="341248" cy="289748"/>
          </a:xfrm>
          <a:prstGeom prst="rect">
            <a:avLst/>
          </a:prstGeom>
        </p:spPr>
      </p:pic>
      <p:pic>
        <p:nvPicPr>
          <p:cNvPr id="93" name="Picture 92" descr="A close up of a logo&#10;&#10;Description automatically generated">
            <a:extLst>
              <a:ext uri="{FF2B5EF4-FFF2-40B4-BE49-F238E27FC236}">
                <a16:creationId xmlns:a16="http://schemas.microsoft.com/office/drawing/2014/main" id="{37D71EC5-17AD-4B1F-9918-6F5EE54DFBC9}"/>
              </a:ext>
            </a:extLst>
          </p:cNvPr>
          <p:cNvPicPr>
            <a:picLocks noChangeAspect="1"/>
          </p:cNvPicPr>
          <p:nvPr/>
        </p:nvPicPr>
        <p:blipFill rotWithShape="1">
          <a:blip r:embed="rId93"/>
          <a:srcRect b="28214"/>
          <a:stretch/>
        </p:blipFill>
        <p:spPr>
          <a:xfrm>
            <a:off x="-49369" y="6201651"/>
            <a:ext cx="507415" cy="364253"/>
          </a:xfrm>
          <a:prstGeom prst="rect">
            <a:avLst/>
          </a:prstGeom>
        </p:spPr>
      </p:pic>
      <p:pic>
        <p:nvPicPr>
          <p:cNvPr id="95" name="Picture 94" descr="A close up of a logo&#10;&#10;Description automatically generated">
            <a:extLst>
              <a:ext uri="{FF2B5EF4-FFF2-40B4-BE49-F238E27FC236}">
                <a16:creationId xmlns:a16="http://schemas.microsoft.com/office/drawing/2014/main" id="{11EAD511-A83C-4462-A550-B5D0D295BE55}"/>
              </a:ext>
            </a:extLst>
          </p:cNvPr>
          <p:cNvPicPr>
            <a:picLocks noChangeAspect="1"/>
          </p:cNvPicPr>
          <p:nvPr/>
        </p:nvPicPr>
        <p:blipFill rotWithShape="1">
          <a:blip r:embed="rId94"/>
          <a:srcRect b="33240"/>
          <a:stretch/>
        </p:blipFill>
        <p:spPr>
          <a:xfrm>
            <a:off x="-172616" y="6697655"/>
            <a:ext cx="705742" cy="471155"/>
          </a:xfrm>
          <a:prstGeom prst="rect">
            <a:avLst/>
          </a:prstGeom>
        </p:spPr>
      </p:pic>
      <p:pic>
        <p:nvPicPr>
          <p:cNvPr id="97" name="Picture 96" descr="A close up of a logo&#10;&#10;Description automatically generated">
            <a:extLst>
              <a:ext uri="{FF2B5EF4-FFF2-40B4-BE49-F238E27FC236}">
                <a16:creationId xmlns:a16="http://schemas.microsoft.com/office/drawing/2014/main" id="{58E836C5-0C42-4C89-A3F5-86D64E7998D5}"/>
              </a:ext>
            </a:extLst>
          </p:cNvPr>
          <p:cNvPicPr>
            <a:picLocks noChangeAspect="1"/>
          </p:cNvPicPr>
          <p:nvPr/>
        </p:nvPicPr>
        <p:blipFill rotWithShape="1">
          <a:blip r:embed="rId95"/>
          <a:srcRect b="26853"/>
          <a:stretch/>
        </p:blipFill>
        <p:spPr>
          <a:xfrm>
            <a:off x="3586942" y="5337561"/>
            <a:ext cx="416978" cy="366190"/>
          </a:xfrm>
          <a:prstGeom prst="rect">
            <a:avLst/>
          </a:prstGeom>
        </p:spPr>
      </p:pic>
      <p:pic>
        <p:nvPicPr>
          <p:cNvPr id="99" name="Picture 98" descr="A close up of a logo&#10;&#10;Description automatically generated">
            <a:extLst>
              <a:ext uri="{FF2B5EF4-FFF2-40B4-BE49-F238E27FC236}">
                <a16:creationId xmlns:a16="http://schemas.microsoft.com/office/drawing/2014/main" id="{494DF35E-01D2-4188-8E6D-20E76CEE7171}"/>
              </a:ext>
            </a:extLst>
          </p:cNvPr>
          <p:cNvPicPr>
            <a:picLocks noChangeAspect="1"/>
          </p:cNvPicPr>
          <p:nvPr/>
        </p:nvPicPr>
        <p:blipFill rotWithShape="1">
          <a:blip r:embed="rId96"/>
          <a:srcRect b="11746"/>
          <a:stretch/>
        </p:blipFill>
        <p:spPr>
          <a:xfrm>
            <a:off x="2280056" y="5423628"/>
            <a:ext cx="350285" cy="309141"/>
          </a:xfrm>
          <a:prstGeom prst="rect">
            <a:avLst/>
          </a:prstGeom>
        </p:spPr>
      </p:pic>
      <p:pic>
        <p:nvPicPr>
          <p:cNvPr id="101" name="Picture 100" descr="A close up of a logo&#10;&#10;Description automatically generated">
            <a:extLst>
              <a:ext uri="{FF2B5EF4-FFF2-40B4-BE49-F238E27FC236}">
                <a16:creationId xmlns:a16="http://schemas.microsoft.com/office/drawing/2014/main" id="{4E58642D-2B45-4878-97C5-D89768EC5021}"/>
              </a:ext>
            </a:extLst>
          </p:cNvPr>
          <p:cNvPicPr>
            <a:picLocks noChangeAspect="1"/>
          </p:cNvPicPr>
          <p:nvPr/>
        </p:nvPicPr>
        <p:blipFill rotWithShape="1">
          <a:blip r:embed="rId97"/>
          <a:srcRect b="13987"/>
          <a:stretch/>
        </p:blipFill>
        <p:spPr>
          <a:xfrm flipH="1">
            <a:off x="2344204" y="6737075"/>
            <a:ext cx="323282" cy="278065"/>
          </a:xfrm>
          <a:prstGeom prst="rect">
            <a:avLst/>
          </a:prstGeom>
        </p:spPr>
      </p:pic>
      <p:pic>
        <p:nvPicPr>
          <p:cNvPr id="103" name="Picture 102" descr="A close up of a logo&#10;&#10;Description automatically generated">
            <a:extLst>
              <a:ext uri="{FF2B5EF4-FFF2-40B4-BE49-F238E27FC236}">
                <a16:creationId xmlns:a16="http://schemas.microsoft.com/office/drawing/2014/main" id="{0EBA4F81-B0F2-4011-B6B4-3899832BDE8A}"/>
              </a:ext>
            </a:extLst>
          </p:cNvPr>
          <p:cNvPicPr>
            <a:picLocks noChangeAspect="1"/>
          </p:cNvPicPr>
          <p:nvPr/>
        </p:nvPicPr>
        <p:blipFill rotWithShape="1">
          <a:blip r:embed="rId98"/>
          <a:srcRect b="15057"/>
          <a:stretch/>
        </p:blipFill>
        <p:spPr>
          <a:xfrm>
            <a:off x="3629027" y="6696284"/>
            <a:ext cx="429768" cy="36505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9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26" t="14945" r="14706" b="29538"/>
          <a:stretch/>
        </p:blipFill>
        <p:spPr>
          <a:xfrm>
            <a:off x="5136271" y="6743769"/>
            <a:ext cx="355045" cy="298801"/>
          </a:xfrm>
          <a:prstGeom prst="rect">
            <a:avLst/>
          </a:prstGeom>
        </p:spPr>
      </p:pic>
      <p:pic>
        <p:nvPicPr>
          <p:cNvPr id="1026" name="Picture 2" descr="https://static.thenounproject.com/png/1219365-200.png"/>
          <p:cNvPicPr>
            <a:picLocks noChangeAspect="1" noChangeArrowheads="1"/>
          </p:cNvPicPr>
          <p:nvPr/>
        </p:nvPicPr>
        <p:blipFill>
          <a:blip r:embed="rId1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096" y="6681416"/>
            <a:ext cx="418062" cy="418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tatic.thenounproject.com/png/6858-200.png"/>
          <p:cNvPicPr>
            <a:picLocks noChangeAspect="1" noChangeArrowheads="1"/>
          </p:cNvPicPr>
          <p:nvPr/>
        </p:nvPicPr>
        <p:blipFill>
          <a:blip r:embed="rId10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0210" y="5938292"/>
            <a:ext cx="361118" cy="361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static.thenounproject.com/png/884471-200.png"/>
          <p:cNvPicPr>
            <a:picLocks noChangeAspect="1" noChangeArrowheads="1"/>
          </p:cNvPicPr>
          <p:nvPr/>
        </p:nvPicPr>
        <p:blipFill>
          <a:blip r:embed="rId1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9847" y="4833966"/>
            <a:ext cx="442453" cy="442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static.thenounproject.com/png/2732962-200.png"/>
          <p:cNvPicPr>
            <a:picLocks noChangeAspect="1" noChangeArrowheads="1"/>
          </p:cNvPicPr>
          <p:nvPr/>
        </p:nvPicPr>
        <p:blipFill>
          <a:blip r:embed="rId10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2375" y="5307080"/>
            <a:ext cx="510844" cy="510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static.thenounproject.com/png/2689195-200.png"/>
          <p:cNvPicPr>
            <a:picLocks noChangeAspect="1" noChangeArrowheads="1"/>
          </p:cNvPicPr>
          <p:nvPr/>
        </p:nvPicPr>
        <p:blipFill>
          <a:blip r:embed="rId10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1328" y="4398389"/>
            <a:ext cx="363549" cy="363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static.thenounproject.com/png/1849626-200.png"/>
          <p:cNvPicPr>
            <a:picLocks noChangeAspect="1" noChangeArrowheads="1"/>
          </p:cNvPicPr>
          <p:nvPr/>
        </p:nvPicPr>
        <p:blipFill>
          <a:blip r:embed="rId10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6344" y="3828437"/>
            <a:ext cx="353829" cy="353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s://static.thenounproject.com/png/865880-200.png"/>
          <p:cNvPicPr>
            <a:picLocks noChangeAspect="1" noChangeArrowheads="1"/>
          </p:cNvPicPr>
          <p:nvPr/>
        </p:nvPicPr>
        <p:blipFill>
          <a:blip r:embed="rId10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832" y="5370344"/>
            <a:ext cx="374984" cy="374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s://static.thenounproject.com/png/2308782-200.png"/>
          <p:cNvPicPr>
            <a:picLocks noChangeAspect="1" noChangeArrowheads="1"/>
          </p:cNvPicPr>
          <p:nvPr/>
        </p:nvPicPr>
        <p:blipFill>
          <a:blip r:embed="rId1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6701" y="5390271"/>
            <a:ext cx="379978" cy="379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https://static.thenounproject.com/png/1444652-200.png"/>
          <p:cNvPicPr>
            <a:picLocks noChangeAspect="1" noChangeArrowheads="1"/>
          </p:cNvPicPr>
          <p:nvPr/>
        </p:nvPicPr>
        <p:blipFill>
          <a:blip r:embed="rId10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2560" y="4596992"/>
            <a:ext cx="375036" cy="375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https://static.thenounproject.com/png/628633-200.png"/>
          <p:cNvPicPr>
            <a:picLocks noChangeAspect="1" noChangeArrowheads="1"/>
          </p:cNvPicPr>
          <p:nvPr/>
        </p:nvPicPr>
        <p:blipFill>
          <a:blip r:embed="rId10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4375" y="4591364"/>
            <a:ext cx="354936" cy="354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https://static.thenounproject.com/png/2170141-200.png"/>
          <p:cNvPicPr>
            <a:picLocks noChangeAspect="1" noChangeArrowheads="1"/>
          </p:cNvPicPr>
          <p:nvPr/>
        </p:nvPicPr>
        <p:blipFill>
          <a:blip r:embed="rId1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4848" y="4597376"/>
            <a:ext cx="374652" cy="37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https://static.thenounproject.com/png/2743143-200.png"/>
          <p:cNvPicPr>
            <a:picLocks noChangeAspect="1" noChangeArrowheads="1"/>
          </p:cNvPicPr>
          <p:nvPr/>
        </p:nvPicPr>
        <p:blipFill>
          <a:blip r:embed="rId1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7928" y="4580850"/>
            <a:ext cx="353909" cy="353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https://static.thenounproject.com/png/2221083-200.png"/>
          <p:cNvPicPr>
            <a:picLocks noChangeAspect="1" noChangeArrowheads="1"/>
          </p:cNvPicPr>
          <p:nvPr/>
        </p:nvPicPr>
        <p:blipFill>
          <a:blip r:embed="rId1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6040" y="3357622"/>
            <a:ext cx="348920" cy="34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https://static.thenounproject.com/png/739093-200.png"/>
          <p:cNvPicPr>
            <a:picLocks noChangeAspect="1" noChangeArrowheads="1"/>
          </p:cNvPicPr>
          <p:nvPr/>
        </p:nvPicPr>
        <p:blipFill>
          <a:blip r:embed="rId1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958" y="3314340"/>
            <a:ext cx="412285" cy="371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https://static.thenounproject.com/png/924417-200.png"/>
          <p:cNvPicPr>
            <a:picLocks noChangeAspect="1" noChangeArrowheads="1"/>
          </p:cNvPicPr>
          <p:nvPr/>
        </p:nvPicPr>
        <p:blipFill>
          <a:blip r:embed="rId1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362" y="3330022"/>
            <a:ext cx="383940" cy="383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Picture 32" descr="https://static.thenounproject.com/png/230478-200.png"/>
          <p:cNvPicPr>
            <a:picLocks noChangeAspect="1" noChangeArrowheads="1"/>
          </p:cNvPicPr>
          <p:nvPr/>
        </p:nvPicPr>
        <p:blipFill>
          <a:blip r:embed="rId1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6537" y="3305132"/>
            <a:ext cx="391196" cy="391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8" name="Picture 34" descr="https://static.thenounproject.com/png/1885809-200.png"/>
          <p:cNvPicPr>
            <a:picLocks noChangeAspect="1" noChangeArrowheads="1"/>
          </p:cNvPicPr>
          <p:nvPr/>
        </p:nvPicPr>
        <p:blipFill>
          <a:blip r:embed="rId1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16" y="3905904"/>
            <a:ext cx="347851" cy="3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0" name="Picture 36" descr="https://static.thenounproject.com/png/776958-200.png"/>
          <p:cNvPicPr>
            <a:picLocks noChangeAspect="1" noChangeArrowheads="1"/>
          </p:cNvPicPr>
          <p:nvPr/>
        </p:nvPicPr>
        <p:blipFill>
          <a:blip r:embed="rId1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6" y="3236453"/>
            <a:ext cx="439660" cy="439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2" name="Picture 38" descr="https://static.thenounproject.com/png/2336699-200.png"/>
          <p:cNvPicPr>
            <a:picLocks noChangeAspect="1" noChangeArrowheads="1"/>
          </p:cNvPicPr>
          <p:nvPr/>
        </p:nvPicPr>
        <p:blipFill>
          <a:blip r:embed="rId1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2" y="2746069"/>
            <a:ext cx="394403" cy="394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4" name="Picture 40" descr="https://static.thenounproject.com/png/1949798-200.png"/>
          <p:cNvPicPr>
            <a:picLocks noChangeAspect="1" noChangeArrowheads="1"/>
          </p:cNvPicPr>
          <p:nvPr/>
        </p:nvPicPr>
        <p:blipFill>
          <a:blip r:embed="rId1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4" y="2202465"/>
            <a:ext cx="377659" cy="377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6" name="Picture 42" descr="https://static.thenounproject.com/png/2097850-200.png"/>
          <p:cNvPicPr>
            <a:picLocks noChangeAspect="1" noChangeArrowheads="1"/>
          </p:cNvPicPr>
          <p:nvPr/>
        </p:nvPicPr>
        <p:blipFill>
          <a:blip r:embed="rId1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862" y="1760628"/>
            <a:ext cx="375305" cy="375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8" name="Picture 44" descr="https://static.thenounproject.com/png/1343265-200.png"/>
          <p:cNvPicPr>
            <a:picLocks noChangeAspect="1" noChangeArrowheads="1"/>
          </p:cNvPicPr>
          <p:nvPr/>
        </p:nvPicPr>
        <p:blipFill>
          <a:blip r:embed="rId1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4432" y="1135875"/>
            <a:ext cx="453525" cy="45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0" name="Picture 46" descr="https://static.thenounproject.com/png/2373717-200.png"/>
          <p:cNvPicPr>
            <a:picLocks noChangeAspect="1" noChangeArrowheads="1"/>
          </p:cNvPicPr>
          <p:nvPr/>
        </p:nvPicPr>
        <p:blipFill>
          <a:blip r:embed="rId1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5492" y="1240878"/>
            <a:ext cx="335581" cy="335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2" name="Picture 48" descr="https://static.thenounproject.com/png/2344954-200.png"/>
          <p:cNvPicPr>
            <a:picLocks noChangeAspect="1" noChangeArrowheads="1"/>
          </p:cNvPicPr>
          <p:nvPr/>
        </p:nvPicPr>
        <p:blipFill>
          <a:blip r:embed="rId1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0472" y="2493049"/>
            <a:ext cx="382157" cy="382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4" name="Picture 50" descr="https://static.thenounproject.com/png/2761087-200.png"/>
          <p:cNvPicPr>
            <a:picLocks noChangeAspect="1" noChangeArrowheads="1"/>
          </p:cNvPicPr>
          <p:nvPr/>
        </p:nvPicPr>
        <p:blipFill>
          <a:blip r:embed="rId1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8256" y="2558837"/>
            <a:ext cx="346319" cy="346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</TotalTime>
  <Words>319</Words>
  <Application>Microsoft Office PowerPoint</Application>
  <PresentationFormat>Custom</PresentationFormat>
  <Paragraphs>141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Gill Sans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Lee Peachey</dc:creator>
  <cp:lastModifiedBy>Fabien Massonnet</cp:lastModifiedBy>
  <cp:revision>25</cp:revision>
  <dcterms:created xsi:type="dcterms:W3CDTF">2018-02-08T08:28:53Z</dcterms:created>
  <dcterms:modified xsi:type="dcterms:W3CDTF">2020-06-24T09:27:30Z</dcterms:modified>
</cp:coreProperties>
</file>