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"/>
  </p:notesMasterIdLst>
  <p:sldIdLst>
    <p:sldId id="257" r:id="rId2"/>
  </p:sldIdLst>
  <p:sldSz cx="9720263" cy="17640300"/>
  <p:notesSz cx="6797675" cy="9926638"/>
  <p:defaultTextStyle>
    <a:defPPr>
      <a:defRPr lang="en-US"/>
    </a:defPPr>
    <a:lvl1pPr marL="0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1pPr>
    <a:lvl2pPr marL="547237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2pPr>
    <a:lvl3pPr marL="1094475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3pPr>
    <a:lvl4pPr marL="1641713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4pPr>
    <a:lvl5pPr marL="2188951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5pPr>
    <a:lvl6pPr marL="2736188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6pPr>
    <a:lvl7pPr marL="3283426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7pPr>
    <a:lvl8pPr marL="3830663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8pPr>
    <a:lvl9pPr marL="4377902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BC5E"/>
    <a:srgbClr val="091774"/>
    <a:srgbClr val="2B91C4"/>
    <a:srgbClr val="33AAE8"/>
    <a:srgbClr val="144856"/>
    <a:srgbClr val="175A68"/>
    <a:srgbClr val="FE5E00"/>
    <a:srgbClr val="F8B308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4F2546-18FE-425F-B20A-F7877D511F08}" v="3" dt="2020-03-02T22:14:47.3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0000" autoAdjust="0"/>
    <p:restoredTop sz="93061" autoAdjust="0"/>
  </p:normalViewPr>
  <p:slideViewPr>
    <p:cSldViewPr snapToGrid="0">
      <p:cViewPr varScale="1">
        <p:scale>
          <a:sx n="46" d="100"/>
          <a:sy n="46" d="100"/>
        </p:scale>
        <p:origin x="4976" y="184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nan Letts" userId="c47e5185626896a0" providerId="LiveId" clId="{C04F2546-18FE-425F-B20A-F7877D511F08}"/>
    <pc:docChg chg="modSld modMainMaster">
      <pc:chgData name="Finan Letts" userId="c47e5185626896a0" providerId="LiveId" clId="{C04F2546-18FE-425F-B20A-F7877D511F08}" dt="2020-03-02T22:15:24.721" v="7" actId="1076"/>
      <pc:docMkLst>
        <pc:docMk/>
      </pc:docMkLst>
      <pc:sldChg chg="addSp delSp modSp mod">
        <pc:chgData name="Finan Letts" userId="c47e5185626896a0" providerId="LiveId" clId="{C04F2546-18FE-425F-B20A-F7877D511F08}" dt="2020-03-02T22:15:24.721" v="7" actId="1076"/>
        <pc:sldMkLst>
          <pc:docMk/>
          <pc:sldMk cId="2194686814" sldId="257"/>
        </pc:sldMkLst>
        <pc:spChg chg="mod">
          <ac:chgData name="Finan Letts" userId="c47e5185626896a0" providerId="LiveId" clId="{C04F2546-18FE-425F-B20A-F7877D511F08}" dt="2020-03-02T22:15:24.721" v="7" actId="1076"/>
          <ac:spMkLst>
            <pc:docMk/>
            <pc:sldMk cId="2194686814" sldId="257"/>
            <ac:spMk id="187" creationId="{60711364-8BAE-47A6-9016-F2E57FBD5662}"/>
          </ac:spMkLst>
        </pc:spChg>
        <pc:picChg chg="del">
          <ac:chgData name="Finan Letts" userId="c47e5185626896a0" providerId="LiveId" clId="{C04F2546-18FE-425F-B20A-F7877D511F08}" dt="2020-03-02T22:13:48.594" v="0" actId="478"/>
          <ac:picMkLst>
            <pc:docMk/>
            <pc:sldMk cId="2194686814" sldId="257"/>
            <ac:picMk id="3" creationId="{FD769F95-57CD-4CAF-8665-799FA7EB9F48}"/>
          </ac:picMkLst>
        </pc:picChg>
        <pc:picChg chg="add mod">
          <ac:chgData name="Finan Letts" userId="c47e5185626896a0" providerId="LiveId" clId="{C04F2546-18FE-425F-B20A-F7877D511F08}" dt="2020-03-02T22:14:15.561" v="4" actId="1076"/>
          <ac:picMkLst>
            <pc:docMk/>
            <pc:sldMk cId="2194686814" sldId="257"/>
            <ac:picMk id="192" creationId="{CA679E7B-AF15-426B-855D-4ED4150C5F61}"/>
          </ac:picMkLst>
        </pc:picChg>
      </pc:sldChg>
      <pc:sldMasterChg chg="modSldLayout">
        <pc:chgData name="Finan Letts" userId="c47e5185626896a0" providerId="LiveId" clId="{C04F2546-18FE-425F-B20A-F7877D511F08}" dt="2020-03-02T22:14:47.349" v="5"/>
        <pc:sldMasterMkLst>
          <pc:docMk/>
          <pc:sldMasterMk cId="442232647" sldId="2147483744"/>
        </pc:sldMasterMkLst>
        <pc:sldLayoutChg chg="modSp">
          <pc:chgData name="Finan Letts" userId="c47e5185626896a0" providerId="LiveId" clId="{C04F2546-18FE-425F-B20A-F7877D511F08}" dt="2020-03-02T22:14:47.349" v="5"/>
          <pc:sldLayoutMkLst>
            <pc:docMk/>
            <pc:sldMasterMk cId="442232647" sldId="2147483744"/>
            <pc:sldLayoutMk cId="45983554" sldId="2147483745"/>
          </pc:sldLayoutMkLst>
          <pc:picChg chg="mod">
            <ac:chgData name="Finan Letts" userId="c47e5185626896a0" providerId="LiveId" clId="{C04F2546-18FE-425F-B20A-F7877D511F08}" dt="2020-03-02T22:14:47.349" v="5"/>
            <ac:picMkLst>
              <pc:docMk/>
              <pc:sldMasterMk cId="442232647" sldId="2147483744"/>
              <pc:sldLayoutMk cId="45983554" sldId="2147483745"/>
              <ac:picMk id="7" creationId="{BFF73F44-020A-4844-A41F-33F8A65C36C3}"/>
            </ac:picMkLst>
          </pc:picChg>
        </pc:sldLayoutChg>
      </pc:sldMasterChg>
    </pc:docChg>
  </pc:docChgLst>
  <pc:docChgLst>
    <pc:chgData name="Finan Letts" userId="c47e5185626896a0" providerId="LiveId" clId="{24B76CBA-7632-46AD-A6B8-90443E2BE352}"/>
    <pc:docChg chg="undo custSel modSld modMainMaster">
      <pc:chgData name="Finan Letts" userId="c47e5185626896a0" providerId="LiveId" clId="{24B76CBA-7632-46AD-A6B8-90443E2BE352}" dt="2019-10-25T13:58:29.845" v="1403" actId="1076"/>
      <pc:docMkLst>
        <pc:docMk/>
      </pc:docMkLst>
      <pc:sldChg chg="addSp delSp modSp">
        <pc:chgData name="Finan Letts" userId="c47e5185626896a0" providerId="LiveId" clId="{24B76CBA-7632-46AD-A6B8-90443E2BE352}" dt="2019-10-25T13:58:29.845" v="1403" actId="1076"/>
        <pc:sldMkLst>
          <pc:docMk/>
          <pc:sldMk cId="2194686814" sldId="257"/>
        </pc:sldMkLst>
        <pc:spChg chg="add del mod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2" creationId="{8C413A83-D50D-456F-A86C-91561071E57A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7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8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9" creationId="{00000000-0000-0000-0000-000000000000}"/>
          </ac:spMkLst>
        </pc:spChg>
        <pc:spChg chg="add del">
          <ac:chgData name="Finan Letts" userId="c47e5185626896a0" providerId="LiveId" clId="{24B76CBA-7632-46AD-A6B8-90443E2BE352}" dt="2019-10-22T15:30:37.455" v="777"/>
          <ac:spMkLst>
            <pc:docMk/>
            <pc:sldMk cId="2194686814" sldId="257"/>
            <ac:spMk id="11" creationId="{CDEDF3A2-F121-428F-B6B0-9DBD3F5984C6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12" creationId="{00000000-0000-0000-0000-000000000000}"/>
          </ac:spMkLst>
        </pc:spChg>
        <pc:spChg chg="add del mod">
          <ac:chgData name="Finan Letts" userId="c47e5185626896a0" providerId="LiveId" clId="{24B76CBA-7632-46AD-A6B8-90443E2BE352}" dt="2019-10-21T14:48:30.432" v="194" actId="478"/>
          <ac:spMkLst>
            <pc:docMk/>
            <pc:sldMk cId="2194686814" sldId="257"/>
            <ac:spMk id="13" creationId="{4F0F6E4E-7293-4D11-ADD2-BBE8ED799356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14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2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7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8" creationId="{00000000-0000-0000-0000-000000000000}"/>
          </ac:spMkLst>
        </pc:spChg>
        <pc:spChg chg="add mod">
          <ac:chgData name="Finan Letts" userId="c47e5185626896a0" providerId="LiveId" clId="{24B76CBA-7632-46AD-A6B8-90443E2BE352}" dt="2019-10-21T15:54:04.080" v="671" actId="1035"/>
          <ac:spMkLst>
            <pc:docMk/>
            <pc:sldMk cId="2194686814" sldId="257"/>
            <ac:spMk id="47" creationId="{6C5A882E-853C-4B31-A0EC-0B76A8347976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68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70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76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84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89" creationId="{00000000-0000-0000-0000-000000000000}"/>
          </ac:spMkLst>
        </pc:spChg>
        <pc:spChg chg="add mod">
          <ac:chgData name="Finan Letts" userId="c47e5185626896a0" providerId="LiveId" clId="{24B76CBA-7632-46AD-A6B8-90443E2BE352}" dt="2019-10-22T15:07:36.097" v="714" actId="1076"/>
          <ac:spMkLst>
            <pc:docMk/>
            <pc:sldMk cId="2194686814" sldId="257"/>
            <ac:spMk id="92" creationId="{6B75E12F-7803-48F7-90E1-A6547455DB83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93" creationId="{00000000-0000-0000-0000-000000000000}"/>
          </ac:spMkLst>
        </pc:spChg>
        <pc:spChg chg="add mod">
          <ac:chgData name="Finan Letts" userId="c47e5185626896a0" providerId="LiveId" clId="{24B76CBA-7632-46AD-A6B8-90443E2BE352}" dt="2019-10-22T15:31:13.457" v="782" actId="1076"/>
          <ac:spMkLst>
            <pc:docMk/>
            <pc:sldMk cId="2194686814" sldId="257"/>
            <ac:spMk id="101" creationId="{E57E70DC-F6E0-44CA-BEAB-4B23C393DDF1}"/>
          </ac:spMkLst>
        </pc:spChg>
        <pc:spChg chg="add mod">
          <ac:chgData name="Finan Letts" userId="c47e5185626896a0" providerId="LiveId" clId="{24B76CBA-7632-46AD-A6B8-90443E2BE352}" dt="2019-10-25T13:50:00.682" v="1287" actId="1076"/>
          <ac:spMkLst>
            <pc:docMk/>
            <pc:sldMk cId="2194686814" sldId="257"/>
            <ac:spMk id="105" creationId="{693914F6-BCA8-48D9-9E2C-921B580196A1}"/>
          </ac:spMkLst>
        </pc:spChg>
        <pc:spChg chg="add mod">
          <ac:chgData name="Finan Letts" userId="c47e5185626896a0" providerId="LiveId" clId="{24B76CBA-7632-46AD-A6B8-90443E2BE352}" dt="2019-10-23T13:31:17.654" v="1144" actId="1076"/>
          <ac:spMkLst>
            <pc:docMk/>
            <pc:sldMk cId="2194686814" sldId="257"/>
            <ac:spMk id="106" creationId="{DB41E3D2-2D7A-4B6C-BDDD-DBEFAD3B0FC0}"/>
          </ac:spMkLst>
        </pc:spChg>
        <pc:spChg chg="add mod">
          <ac:chgData name="Finan Letts" userId="c47e5185626896a0" providerId="LiveId" clId="{24B76CBA-7632-46AD-A6B8-90443E2BE352}" dt="2019-10-22T15:33:41.730" v="820" actId="20577"/>
          <ac:spMkLst>
            <pc:docMk/>
            <pc:sldMk cId="2194686814" sldId="257"/>
            <ac:spMk id="110" creationId="{D52D4E3B-950F-4C5C-8FC9-652FFF525A25}"/>
          </ac:spMkLst>
        </pc:spChg>
        <pc:spChg chg="add mod">
          <ac:chgData name="Finan Letts" userId="c47e5185626896a0" providerId="LiveId" clId="{24B76CBA-7632-46AD-A6B8-90443E2BE352}" dt="2019-10-23T13:31:02.626" v="1140" actId="1076"/>
          <ac:spMkLst>
            <pc:docMk/>
            <pc:sldMk cId="2194686814" sldId="257"/>
            <ac:spMk id="111" creationId="{8A866130-3DC3-45AC-AF0D-7F29B7FA32EE}"/>
          </ac:spMkLst>
        </pc:spChg>
        <pc:spChg chg="add mod">
          <ac:chgData name="Finan Letts" userId="c47e5185626896a0" providerId="LiveId" clId="{24B76CBA-7632-46AD-A6B8-90443E2BE352}" dt="2019-10-23T13:31:40.629" v="1148" actId="1076"/>
          <ac:spMkLst>
            <pc:docMk/>
            <pc:sldMk cId="2194686814" sldId="257"/>
            <ac:spMk id="112" creationId="{B86BAD4E-6619-4EF1-B2CE-72A1C92EAAC9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115" creationId="{00000000-0000-0000-0000-000000000000}"/>
          </ac:spMkLst>
        </pc:spChg>
        <pc:spChg chg="add mod">
          <ac:chgData name="Finan Letts" userId="c47e5185626896a0" providerId="LiveId" clId="{24B76CBA-7632-46AD-A6B8-90443E2BE352}" dt="2019-10-22T15:36:42.650" v="849" actId="20577"/>
          <ac:spMkLst>
            <pc:docMk/>
            <pc:sldMk cId="2194686814" sldId="257"/>
            <ac:spMk id="116" creationId="{83043E41-C034-4BDE-BA53-67E7AFE18900}"/>
          </ac:spMkLst>
        </pc:spChg>
        <pc:spChg chg="del mod">
          <ac:chgData name="Finan Letts" userId="c47e5185626896a0" providerId="LiveId" clId="{24B76CBA-7632-46AD-A6B8-90443E2BE352}" dt="2019-10-21T15:07:09.902" v="227" actId="478"/>
          <ac:spMkLst>
            <pc:docMk/>
            <pc:sldMk cId="2194686814" sldId="257"/>
            <ac:spMk id="118" creationId="{00000000-0000-0000-0000-000000000000}"/>
          </ac:spMkLst>
        </pc:spChg>
        <pc:spChg chg="add mod">
          <ac:chgData name="Finan Letts" userId="c47e5185626896a0" providerId="LiveId" clId="{24B76CBA-7632-46AD-A6B8-90443E2BE352}" dt="2019-10-23T13:32:17.157" v="1151" actId="1076"/>
          <ac:spMkLst>
            <pc:docMk/>
            <pc:sldMk cId="2194686814" sldId="257"/>
            <ac:spMk id="118" creationId="{5471F844-8566-4C8C-81F6-701B57EA8C6C}"/>
          </ac:spMkLst>
        </pc:spChg>
        <pc:spChg chg="add mod">
          <ac:chgData name="Finan Letts" userId="c47e5185626896a0" providerId="LiveId" clId="{24B76CBA-7632-46AD-A6B8-90443E2BE352}" dt="2019-10-22T15:41:29.263" v="896" actId="20577"/>
          <ac:spMkLst>
            <pc:docMk/>
            <pc:sldMk cId="2194686814" sldId="257"/>
            <ac:spMk id="120" creationId="{0334F017-CD14-477A-85DF-404EBDE936B9}"/>
          </ac:spMkLst>
        </pc:spChg>
        <pc:spChg chg="add mod">
          <ac:chgData name="Finan Letts" userId="c47e5185626896a0" providerId="LiveId" clId="{24B76CBA-7632-46AD-A6B8-90443E2BE352}" dt="2019-10-23T13:32:48.420" v="1155" actId="1076"/>
          <ac:spMkLst>
            <pc:docMk/>
            <pc:sldMk cId="2194686814" sldId="257"/>
            <ac:spMk id="123" creationId="{DB72D1DE-E558-4E92-904E-EFEC1A3E5C70}"/>
          </ac:spMkLst>
        </pc:spChg>
        <pc:spChg chg="del mod">
          <ac:chgData name="Finan Letts" userId="c47e5185626896a0" providerId="LiveId" clId="{24B76CBA-7632-46AD-A6B8-90443E2BE352}" dt="2019-10-21T15:07:09.902" v="227" actId="478"/>
          <ac:spMkLst>
            <pc:docMk/>
            <pc:sldMk cId="2194686814" sldId="257"/>
            <ac:spMk id="125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9.902" v="227" actId="478"/>
          <ac:spMkLst>
            <pc:docMk/>
            <pc:sldMk cId="2194686814" sldId="257"/>
            <ac:spMk id="127" creationId="{00000000-0000-0000-0000-000000000000}"/>
          </ac:spMkLst>
        </pc:spChg>
        <pc:spChg chg="add mod">
          <ac:chgData name="Finan Letts" userId="c47e5185626896a0" providerId="LiveId" clId="{24B76CBA-7632-46AD-A6B8-90443E2BE352}" dt="2019-10-23T13:33:35.208" v="1165" actId="1076"/>
          <ac:spMkLst>
            <pc:docMk/>
            <pc:sldMk cId="2194686814" sldId="257"/>
            <ac:spMk id="127" creationId="{E61AB195-A367-4DA3-B050-FC736EAAA226}"/>
          </ac:spMkLst>
        </pc:spChg>
        <pc:spChg chg="add mod">
          <ac:chgData name="Finan Letts" userId="c47e5185626896a0" providerId="LiveId" clId="{24B76CBA-7632-46AD-A6B8-90443E2BE352}" dt="2019-10-25T13:50:57.665" v="1303" actId="1037"/>
          <ac:spMkLst>
            <pc:docMk/>
            <pc:sldMk cId="2194686814" sldId="257"/>
            <ac:spMk id="131" creationId="{76910941-CC91-46CD-B1BD-D45D20800B18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134" creationId="{00000000-0000-0000-0000-000000000000}"/>
          </ac:spMkLst>
        </pc:spChg>
        <pc:spChg chg="add mod">
          <ac:chgData name="Finan Letts" userId="c47e5185626896a0" providerId="LiveId" clId="{24B76CBA-7632-46AD-A6B8-90443E2BE352}" dt="2019-10-22T16:05:23.225" v="1064" actId="1076"/>
          <ac:spMkLst>
            <pc:docMk/>
            <pc:sldMk cId="2194686814" sldId="257"/>
            <ac:spMk id="134" creationId="{0433238B-ABDC-49FE-B186-36A0822357AC}"/>
          </ac:spMkLst>
        </pc:spChg>
        <pc:spChg chg="add mod">
          <ac:chgData name="Finan Letts" userId="c47e5185626896a0" providerId="LiveId" clId="{24B76CBA-7632-46AD-A6B8-90443E2BE352}" dt="2019-10-23T13:35:42.580" v="1189" actId="1076"/>
          <ac:spMkLst>
            <pc:docMk/>
            <pc:sldMk cId="2194686814" sldId="257"/>
            <ac:spMk id="136" creationId="{F201DAC0-681D-4E49-B812-40320AA08C3F}"/>
          </ac:spMkLst>
        </pc:spChg>
        <pc:spChg chg="add mod">
          <ac:chgData name="Finan Letts" userId="c47e5185626896a0" providerId="LiveId" clId="{24B76CBA-7632-46AD-A6B8-90443E2BE352}" dt="2019-10-22T16:05:28.815" v="1066" actId="571"/>
          <ac:spMkLst>
            <pc:docMk/>
            <pc:sldMk cId="2194686814" sldId="257"/>
            <ac:spMk id="138" creationId="{100B51F8-929B-4940-904D-A8D3158864B6}"/>
          </ac:spMkLst>
        </pc:spChg>
        <pc:spChg chg="add mod">
          <ac:chgData name="Finan Letts" userId="c47e5185626896a0" providerId="LiveId" clId="{24B76CBA-7632-46AD-A6B8-90443E2BE352}" dt="2019-10-25T13:46:01.136" v="1235" actId="1076"/>
          <ac:spMkLst>
            <pc:docMk/>
            <pc:sldMk cId="2194686814" sldId="257"/>
            <ac:spMk id="138" creationId="{87996458-C849-45F3-9C9E-A955E61C4EEC}"/>
          </ac:spMkLst>
        </pc:spChg>
        <pc:spChg chg="add del mod">
          <ac:chgData name="Finan Letts" userId="c47e5185626896a0" providerId="LiveId" clId="{24B76CBA-7632-46AD-A6B8-90443E2BE352}" dt="2019-10-21T15:18:03.455" v="340" actId="1076"/>
          <ac:spMkLst>
            <pc:docMk/>
            <pc:sldMk cId="2194686814" sldId="257"/>
            <ac:spMk id="141" creationId="{F7A47381-BF98-4B55-ADC3-39C76ACB620E}"/>
          </ac:spMkLst>
        </pc:spChg>
        <pc:spChg chg="add del mod">
          <ac:chgData name="Finan Letts" userId="c47e5185626896a0" providerId="LiveId" clId="{24B76CBA-7632-46AD-A6B8-90443E2BE352}" dt="2019-10-21T15:17:39.917" v="337" actId="1076"/>
          <ac:spMkLst>
            <pc:docMk/>
            <pc:sldMk cId="2194686814" sldId="257"/>
            <ac:spMk id="143" creationId="{7DD10AE0-8BC0-4FBD-8B5B-929BD3585AD3}"/>
          </ac:spMkLst>
        </pc:spChg>
        <pc:spChg chg="add del mod">
          <ac:chgData name="Finan Letts" userId="c47e5185626896a0" providerId="LiveId" clId="{24B76CBA-7632-46AD-A6B8-90443E2BE352}" dt="2019-10-21T15:17:14.471" v="330" actId="1076"/>
          <ac:spMkLst>
            <pc:docMk/>
            <pc:sldMk cId="2194686814" sldId="257"/>
            <ac:spMk id="145" creationId="{17BB80D2-18C3-4BA6-A052-66A4699D8AF6}"/>
          </ac:spMkLst>
        </pc:spChg>
        <pc:spChg chg="add del mod">
          <ac:chgData name="Finan Letts" userId="c47e5185626896a0" providerId="LiveId" clId="{24B76CBA-7632-46AD-A6B8-90443E2BE352}" dt="2019-10-21T15:14:36.303" v="262" actId="1076"/>
          <ac:spMkLst>
            <pc:docMk/>
            <pc:sldMk cId="2194686814" sldId="257"/>
            <ac:spMk id="148" creationId="{327CF252-C3ED-4252-B47D-377C996523FE}"/>
          </ac:spMkLst>
        </pc:spChg>
        <pc:spChg chg="del mod">
          <ac:chgData name="Finan Letts" userId="c47e5185626896a0" providerId="LiveId" clId="{24B76CBA-7632-46AD-A6B8-90443E2BE352}" dt="2019-10-21T15:07:09.902" v="227" actId="478"/>
          <ac:spMkLst>
            <pc:docMk/>
            <pc:sldMk cId="2194686814" sldId="257"/>
            <ac:spMk id="150" creationId="{00000000-0000-0000-0000-000000000000}"/>
          </ac:spMkLst>
        </pc:spChg>
        <pc:spChg chg="add mod">
          <ac:chgData name="Finan Letts" userId="c47e5185626896a0" providerId="LiveId" clId="{24B76CBA-7632-46AD-A6B8-90443E2BE352}" dt="2019-10-22T16:05:28.815" v="1066" actId="571"/>
          <ac:spMkLst>
            <pc:docMk/>
            <pc:sldMk cId="2194686814" sldId="257"/>
            <ac:spMk id="150" creationId="{5F904ECE-BFBE-4AEF-AEFC-5E43ED21F470}"/>
          </ac:spMkLst>
        </pc:spChg>
        <pc:spChg chg="add del mod">
          <ac:chgData name="Finan Letts" userId="c47e5185626896a0" providerId="LiveId" clId="{24B76CBA-7632-46AD-A6B8-90443E2BE352}" dt="2019-10-22T15:04:28.329" v="710" actId="1076"/>
          <ac:spMkLst>
            <pc:docMk/>
            <pc:sldMk cId="2194686814" sldId="257"/>
            <ac:spMk id="151" creationId="{CE6053F3-F337-46F5-B1DA-60EED9A38988}"/>
          </ac:spMkLst>
        </pc:spChg>
        <pc:spChg chg="add del mod">
          <ac:chgData name="Finan Letts" userId="c47e5185626896a0" providerId="LiveId" clId="{24B76CBA-7632-46AD-A6B8-90443E2BE352}" dt="2019-10-25T13:49:44.494" v="1282" actId="1076"/>
          <ac:spMkLst>
            <pc:docMk/>
            <pc:sldMk cId="2194686814" sldId="257"/>
            <ac:spMk id="152" creationId="{B7CFA1BD-C18A-469A-8C9B-CF90C2A26C5D}"/>
          </ac:spMkLst>
        </pc:spChg>
        <pc:spChg chg="add mod">
          <ac:chgData name="Finan Letts" userId="c47e5185626896a0" providerId="LiveId" clId="{24B76CBA-7632-46AD-A6B8-90443E2BE352}" dt="2019-10-25T13:46:13.916" v="1238" actId="1076"/>
          <ac:spMkLst>
            <pc:docMk/>
            <pc:sldMk cId="2194686814" sldId="257"/>
            <ac:spMk id="156" creationId="{72CB9E81-0070-4AB2-BFB4-3FA101B2A66A}"/>
          </ac:spMkLst>
        </pc:spChg>
        <pc:spChg chg="add mod">
          <ac:chgData name="Finan Letts" userId="c47e5185626896a0" providerId="LiveId" clId="{24B76CBA-7632-46AD-A6B8-90443E2BE352}" dt="2019-10-23T13:28:45.053" v="1104" actId="1076"/>
          <ac:spMkLst>
            <pc:docMk/>
            <pc:sldMk cId="2194686814" sldId="257"/>
            <ac:spMk id="159" creationId="{5D999DB5-3DF1-4880-92E0-B5AA01A4FA61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160" creationId="{00000000-0000-0000-0000-000000000000}"/>
          </ac:spMkLst>
        </pc:spChg>
        <pc:spChg chg="add mod">
          <ac:chgData name="Finan Letts" userId="c47e5185626896a0" providerId="LiveId" clId="{24B76CBA-7632-46AD-A6B8-90443E2BE352}" dt="2019-10-25T13:45:30.155" v="1230" actId="1076"/>
          <ac:spMkLst>
            <pc:docMk/>
            <pc:sldMk cId="2194686814" sldId="257"/>
            <ac:spMk id="160" creationId="{0393A879-E11F-4791-BF9D-60F8A43BF579}"/>
          </ac:spMkLst>
        </pc:spChg>
        <pc:spChg chg="add mod">
          <ac:chgData name="Finan Letts" userId="c47e5185626896a0" providerId="LiveId" clId="{24B76CBA-7632-46AD-A6B8-90443E2BE352}" dt="2019-10-25T13:45:21.322" v="1229" actId="1076"/>
          <ac:spMkLst>
            <pc:docMk/>
            <pc:sldMk cId="2194686814" sldId="257"/>
            <ac:spMk id="162" creationId="{E0A2E0BB-BA12-4A76-B815-59D56501530B}"/>
          </ac:spMkLst>
        </pc:spChg>
        <pc:spChg chg="add mod">
          <ac:chgData name="Finan Letts" userId="c47e5185626896a0" providerId="LiveId" clId="{24B76CBA-7632-46AD-A6B8-90443E2BE352}" dt="2019-10-21T15:18:33.873" v="344" actId="1076"/>
          <ac:spMkLst>
            <pc:docMk/>
            <pc:sldMk cId="2194686814" sldId="257"/>
            <ac:spMk id="165" creationId="{C959F833-5622-4A49-98C1-E0280ACDD38F}"/>
          </ac:spMkLst>
        </pc:spChg>
        <pc:spChg chg="add mod">
          <ac:chgData name="Finan Letts" userId="c47e5185626896a0" providerId="LiveId" clId="{24B76CBA-7632-46AD-A6B8-90443E2BE352}" dt="2019-10-25T13:49:53.662" v="1286" actId="1076"/>
          <ac:spMkLst>
            <pc:docMk/>
            <pc:sldMk cId="2194686814" sldId="257"/>
            <ac:spMk id="166" creationId="{0DA299B5-2537-4740-97AA-B691AB21E3F9}"/>
          </ac:spMkLst>
        </pc:spChg>
        <pc:spChg chg="add mod">
          <ac:chgData name="Finan Letts" userId="c47e5185626896a0" providerId="LiveId" clId="{24B76CBA-7632-46AD-A6B8-90443E2BE352}" dt="2019-10-21T15:28:24.294" v="464" actId="1076"/>
          <ac:spMkLst>
            <pc:docMk/>
            <pc:sldMk cId="2194686814" sldId="257"/>
            <ac:spMk id="168" creationId="{4DA85842-12ED-4534-9BCB-E280BCF28AFC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170" creationId="{00000000-0000-0000-0000-000000000000}"/>
          </ac:spMkLst>
        </pc:spChg>
        <pc:spChg chg="add mod">
          <ac:chgData name="Finan Letts" userId="c47e5185626896a0" providerId="LiveId" clId="{24B76CBA-7632-46AD-A6B8-90443E2BE352}" dt="2019-10-25T13:45:13.905" v="1228" actId="1076"/>
          <ac:spMkLst>
            <pc:docMk/>
            <pc:sldMk cId="2194686814" sldId="257"/>
            <ac:spMk id="170" creationId="{B0A2AF5B-A760-4E0C-8689-B88EC342C0E6}"/>
          </ac:spMkLst>
        </pc:spChg>
        <pc:spChg chg="add mod">
          <ac:chgData name="Finan Letts" userId="c47e5185626896a0" providerId="LiveId" clId="{24B76CBA-7632-46AD-A6B8-90443E2BE352}" dt="2019-10-22T15:27:49.717" v="759" actId="1076"/>
          <ac:spMkLst>
            <pc:docMk/>
            <pc:sldMk cId="2194686814" sldId="257"/>
            <ac:spMk id="172" creationId="{3826F60A-4454-4937-AA22-DA77F4496EF8}"/>
          </ac:spMkLst>
        </pc:spChg>
        <pc:spChg chg="add mod">
          <ac:chgData name="Finan Letts" userId="c47e5185626896a0" providerId="LiveId" clId="{24B76CBA-7632-46AD-A6B8-90443E2BE352}" dt="2019-10-21T15:24:40.071" v="376" actId="1076"/>
          <ac:spMkLst>
            <pc:docMk/>
            <pc:sldMk cId="2194686814" sldId="257"/>
            <ac:spMk id="174" creationId="{839C8D0B-0237-4946-B290-906BA262F353}"/>
          </ac:spMkLst>
        </pc:spChg>
        <pc:spChg chg="add mod">
          <ac:chgData name="Finan Letts" userId="c47e5185626896a0" providerId="LiveId" clId="{24B76CBA-7632-46AD-A6B8-90443E2BE352}" dt="2019-10-23T13:33:46.279" v="1173" actId="20577"/>
          <ac:spMkLst>
            <pc:docMk/>
            <pc:sldMk cId="2194686814" sldId="257"/>
            <ac:spMk id="176" creationId="{72255C8F-9361-4B66-BDA8-83360D7EF9A9}"/>
          </ac:spMkLst>
        </pc:spChg>
        <pc:spChg chg="add mod">
          <ac:chgData name="Finan Letts" userId="c47e5185626896a0" providerId="LiveId" clId="{24B76CBA-7632-46AD-A6B8-90443E2BE352}" dt="2019-10-21T15:40:57.535" v="523" actId="1076"/>
          <ac:spMkLst>
            <pc:docMk/>
            <pc:sldMk cId="2194686814" sldId="257"/>
            <ac:spMk id="177" creationId="{ECECFD8B-2C2D-476A-ADCC-A7DD102B5D34}"/>
          </ac:spMkLst>
        </pc:spChg>
        <pc:spChg chg="add mod">
          <ac:chgData name="Finan Letts" userId="c47e5185626896a0" providerId="LiveId" clId="{24B76CBA-7632-46AD-A6B8-90443E2BE352}" dt="2019-10-22T15:27:58.679" v="760" actId="1076"/>
          <ac:spMkLst>
            <pc:docMk/>
            <pc:sldMk cId="2194686814" sldId="257"/>
            <ac:spMk id="182" creationId="{824D74CD-FB8B-49B9-8103-0BC45B146433}"/>
          </ac:spMkLst>
        </pc:spChg>
        <pc:spChg chg="add mod">
          <ac:chgData name="Finan Letts" userId="c47e5185626896a0" providerId="LiveId" clId="{24B76CBA-7632-46AD-A6B8-90443E2BE352}" dt="2019-10-21T15:25:52.971" v="381" actId="1076"/>
          <ac:spMkLst>
            <pc:docMk/>
            <pc:sldMk cId="2194686814" sldId="257"/>
            <ac:spMk id="183" creationId="{69366637-A337-401B-BB35-50B97F31918B}"/>
          </ac:spMkLst>
        </pc:spChg>
        <pc:spChg chg="add mod">
          <ac:chgData name="Finan Letts" userId="c47e5185626896a0" providerId="LiveId" clId="{24B76CBA-7632-46AD-A6B8-90443E2BE352}" dt="2019-10-25T13:58:27.955" v="1402" actId="1076"/>
          <ac:spMkLst>
            <pc:docMk/>
            <pc:sldMk cId="2194686814" sldId="257"/>
            <ac:spMk id="187" creationId="{60711364-8BAE-47A6-9016-F2E57FBD5662}"/>
          </ac:spMkLst>
        </pc:spChg>
        <pc:spChg chg="add mod">
          <ac:chgData name="Finan Letts" userId="c47e5185626896a0" providerId="LiveId" clId="{24B76CBA-7632-46AD-A6B8-90443E2BE352}" dt="2019-10-25T13:48:03.781" v="1249" actId="20577"/>
          <ac:spMkLst>
            <pc:docMk/>
            <pc:sldMk cId="2194686814" sldId="257"/>
            <ac:spMk id="188" creationId="{CC46EECC-00E9-49C1-93C1-9C78CDA391D1}"/>
          </ac:spMkLst>
        </pc:spChg>
        <pc:spChg chg="add mod">
          <ac:chgData name="Finan Letts" userId="c47e5185626896a0" providerId="LiveId" clId="{24B76CBA-7632-46AD-A6B8-90443E2BE352}" dt="2019-10-25T13:52:45.708" v="1314" actId="1076"/>
          <ac:spMkLst>
            <pc:docMk/>
            <pc:sldMk cId="2194686814" sldId="257"/>
            <ac:spMk id="191" creationId="{1A27E1F6-62DC-459C-8943-A197783209EE}"/>
          </ac:spMkLst>
        </pc:spChg>
        <pc:spChg chg="add del mod">
          <ac:chgData name="Finan Letts" userId="c47e5185626896a0" providerId="LiveId" clId="{24B76CBA-7632-46AD-A6B8-90443E2BE352}" dt="2019-10-25T13:53:44.839" v="1360"/>
          <ac:spMkLst>
            <pc:docMk/>
            <pc:sldMk cId="2194686814" sldId="257"/>
            <ac:spMk id="192" creationId="{E93FE70E-ECE9-49AC-8E5C-A49245E503DB}"/>
          </ac:spMkLst>
        </pc:spChg>
        <pc:spChg chg="add mod">
          <ac:chgData name="Finan Letts" userId="c47e5185626896a0" providerId="LiveId" clId="{24B76CBA-7632-46AD-A6B8-90443E2BE352}" dt="2019-10-25T13:53:54.208" v="1363" actId="1076"/>
          <ac:spMkLst>
            <pc:docMk/>
            <pc:sldMk cId="2194686814" sldId="257"/>
            <ac:spMk id="195" creationId="{DEB4E891-CF1F-4BAD-93CB-0D3B45F83511}"/>
          </ac:spMkLst>
        </pc:spChg>
        <pc:spChg chg="add mod">
          <ac:chgData name="Finan Letts" userId="c47e5185626896a0" providerId="LiveId" clId="{24B76CBA-7632-46AD-A6B8-90443E2BE352}" dt="2019-10-22T15:38:33.697" v="875" actId="20577"/>
          <ac:spMkLst>
            <pc:docMk/>
            <pc:sldMk cId="2194686814" sldId="257"/>
            <ac:spMk id="200" creationId="{7E07D7C4-E282-4407-A486-DE1525277D96}"/>
          </ac:spMkLst>
        </pc:spChg>
        <pc:spChg chg="add mod">
          <ac:chgData name="Finan Letts" userId="c47e5185626896a0" providerId="LiveId" clId="{24B76CBA-7632-46AD-A6B8-90443E2BE352}" dt="2019-10-25T13:55:37.653" v="1376" actId="1076"/>
          <ac:spMkLst>
            <pc:docMk/>
            <pc:sldMk cId="2194686814" sldId="257"/>
            <ac:spMk id="201" creationId="{981018AE-CA27-4036-834A-8CA3C9070F42}"/>
          </ac:spMkLst>
        </pc:spChg>
        <pc:spChg chg="add mod">
          <ac:chgData name="Finan Letts" userId="c47e5185626896a0" providerId="LiveId" clId="{24B76CBA-7632-46AD-A6B8-90443E2BE352}" dt="2019-10-25T13:56:08.220" v="1380" actId="1076"/>
          <ac:spMkLst>
            <pc:docMk/>
            <pc:sldMk cId="2194686814" sldId="257"/>
            <ac:spMk id="203" creationId="{62FFB5D3-ECF3-43A8-9D81-641B0DBFF424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06" creationId="{00000000-0000-0000-0000-000000000000}"/>
          </ac:spMkLst>
        </pc:spChg>
        <pc:spChg chg="add mod">
          <ac:chgData name="Finan Letts" userId="c47e5185626896a0" providerId="LiveId" clId="{24B76CBA-7632-46AD-A6B8-90443E2BE352}" dt="2019-10-25T13:56:37.054" v="1385" actId="1076"/>
          <ac:spMkLst>
            <pc:docMk/>
            <pc:sldMk cId="2194686814" sldId="257"/>
            <ac:spMk id="206" creationId="{D3408C1E-45B0-44D4-8EA5-FF15EFE20F30}"/>
          </ac:spMkLst>
        </pc:spChg>
        <pc:spChg chg="add del mod">
          <ac:chgData name="Finan Letts" userId="c47e5185626896a0" providerId="LiveId" clId="{24B76CBA-7632-46AD-A6B8-90443E2BE352}" dt="2019-10-21T15:50:52.456" v="605" actId="478"/>
          <ac:spMkLst>
            <pc:docMk/>
            <pc:sldMk cId="2194686814" sldId="257"/>
            <ac:spMk id="207" creationId="{77B96F0A-5C1F-4C88-B1FF-3AF04EB93FE4}"/>
          </ac:spMkLst>
        </pc:spChg>
        <pc:spChg chg="add mod">
          <ac:chgData name="Finan Letts" userId="c47e5185626896a0" providerId="LiveId" clId="{24B76CBA-7632-46AD-A6B8-90443E2BE352}" dt="2019-10-25T13:57:14.726" v="1393" actId="1076"/>
          <ac:spMkLst>
            <pc:docMk/>
            <pc:sldMk cId="2194686814" sldId="257"/>
            <ac:spMk id="210" creationId="{811FD3A3-F970-453A-B1FE-FE73105C32D8}"/>
          </ac:spMkLst>
        </pc:spChg>
        <pc:spChg chg="add del mod">
          <ac:chgData name="Finan Letts" userId="c47e5185626896a0" providerId="LiveId" clId="{24B76CBA-7632-46AD-A6B8-90443E2BE352}" dt="2019-10-21T15:47:22.346" v="572" actId="478"/>
          <ac:spMkLst>
            <pc:docMk/>
            <pc:sldMk cId="2194686814" sldId="257"/>
            <ac:spMk id="219" creationId="{D65D7A4B-4FFF-45A3-B02B-73D572DC2B5F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20" creationId="{00000000-0000-0000-0000-000000000000}"/>
          </ac:spMkLst>
        </pc:spChg>
        <pc:spChg chg="add mod">
          <ac:chgData name="Finan Letts" userId="c47e5185626896a0" providerId="LiveId" clId="{24B76CBA-7632-46AD-A6B8-90443E2BE352}" dt="2019-10-21T15:52:36.092" v="644" actId="1076"/>
          <ac:spMkLst>
            <pc:docMk/>
            <pc:sldMk cId="2194686814" sldId="257"/>
            <ac:spMk id="225" creationId="{423C369C-2F08-4DF6-8C83-8224E70334CD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27" creationId="{00000000-0000-0000-0000-000000000000}"/>
          </ac:spMkLst>
        </pc:spChg>
        <pc:spChg chg="add mod">
          <ac:chgData name="Finan Letts" userId="c47e5185626896a0" providerId="LiveId" clId="{24B76CBA-7632-46AD-A6B8-90443E2BE352}" dt="2019-10-25T13:49:04.405" v="1261" actId="403"/>
          <ac:spMkLst>
            <pc:docMk/>
            <pc:sldMk cId="2194686814" sldId="257"/>
            <ac:spMk id="230" creationId="{C4080CEC-EA5C-4BB2-B932-924A1F649C5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31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33" creationId="{00000000-0000-0000-0000-000000000000}"/>
          </ac:spMkLst>
        </pc:spChg>
        <pc:spChg chg="add del mod">
          <ac:chgData name="Finan Letts" userId="c47e5185626896a0" providerId="LiveId" clId="{24B76CBA-7632-46AD-A6B8-90443E2BE352}" dt="2019-10-21T15:55:54.767" v="683" actId="478"/>
          <ac:spMkLst>
            <pc:docMk/>
            <pc:sldMk cId="2194686814" sldId="257"/>
            <ac:spMk id="236" creationId="{FA758352-FE1A-4549-BAC6-1E2FB03B9425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239" creationId="{00000000-0000-0000-0000-000000000000}"/>
          </ac:spMkLst>
        </pc:spChg>
        <pc:spChg chg="add mod">
          <ac:chgData name="Finan Letts" userId="c47e5185626896a0" providerId="LiveId" clId="{24B76CBA-7632-46AD-A6B8-90443E2BE352}" dt="2019-10-22T16:02:29.297" v="1041" actId="1076"/>
          <ac:spMkLst>
            <pc:docMk/>
            <pc:sldMk cId="2194686814" sldId="257"/>
            <ac:spMk id="242" creationId="{FCCC5B1E-1F55-42D7-AA8F-6319E19DC3BB}"/>
          </ac:spMkLst>
        </pc:spChg>
        <pc:spChg chg="add mod">
          <ac:chgData name="Finan Letts" userId="c47e5185626896a0" providerId="LiveId" clId="{24B76CBA-7632-46AD-A6B8-90443E2BE352}" dt="2019-10-22T15:45:02.601" v="903" actId="1076"/>
          <ac:spMkLst>
            <pc:docMk/>
            <pc:sldMk cId="2194686814" sldId="257"/>
            <ac:spMk id="243" creationId="{8BFDAB95-BA14-442E-9FD4-6BC17EB03A97}"/>
          </ac:spMkLst>
        </pc:spChg>
        <pc:spChg chg="add mod">
          <ac:chgData name="Finan Letts" userId="c47e5185626896a0" providerId="LiveId" clId="{24B76CBA-7632-46AD-A6B8-90443E2BE352}" dt="2019-10-22T16:02:21.565" v="1040" actId="1076"/>
          <ac:spMkLst>
            <pc:docMk/>
            <pc:sldMk cId="2194686814" sldId="257"/>
            <ac:spMk id="245" creationId="{BA9CCE7F-977C-4B93-B87D-A3700FB3238B}"/>
          </ac:spMkLst>
        </pc:spChg>
        <pc:spChg chg="add mod">
          <ac:chgData name="Finan Letts" userId="c47e5185626896a0" providerId="LiveId" clId="{24B76CBA-7632-46AD-A6B8-90443E2BE352}" dt="2019-10-22T16:05:34.999" v="1067" actId="1076"/>
          <ac:spMkLst>
            <pc:docMk/>
            <pc:sldMk cId="2194686814" sldId="257"/>
            <ac:spMk id="247" creationId="{5FE6AF68-0E85-4597-B93E-E089996394F3}"/>
          </ac:spMkLst>
        </pc:spChg>
        <pc:spChg chg="add mod">
          <ac:chgData name="Finan Letts" userId="c47e5185626896a0" providerId="LiveId" clId="{24B76CBA-7632-46AD-A6B8-90443E2BE352}" dt="2019-10-22T16:03:37.140" v="1051" actId="1076"/>
          <ac:spMkLst>
            <pc:docMk/>
            <pc:sldMk cId="2194686814" sldId="257"/>
            <ac:spMk id="248" creationId="{2B73149E-3503-4D3F-9C22-CD3B3EE080E1}"/>
          </ac:spMkLst>
        </pc:spChg>
        <pc:spChg chg="add mod">
          <ac:chgData name="Finan Letts" userId="c47e5185626896a0" providerId="LiveId" clId="{24B76CBA-7632-46AD-A6B8-90443E2BE352}" dt="2019-10-22T16:08:05.433" v="1090" actId="1076"/>
          <ac:spMkLst>
            <pc:docMk/>
            <pc:sldMk cId="2194686814" sldId="257"/>
            <ac:spMk id="249" creationId="{91BCEF84-C30C-4A0C-A0AB-D7DDCFA4177C}"/>
          </ac:spMkLst>
        </pc:spChg>
        <pc:spChg chg="add del mod">
          <ac:chgData name="Finan Letts" userId="c47e5185626896a0" providerId="LiveId" clId="{24B76CBA-7632-46AD-A6B8-90443E2BE352}" dt="2019-10-21T15:55:45.215" v="679" actId="478"/>
          <ac:spMkLst>
            <pc:docMk/>
            <pc:sldMk cId="2194686814" sldId="257"/>
            <ac:spMk id="252" creationId="{22BC771B-5CFF-4082-8FB0-4B507622F5E6}"/>
          </ac:spMkLst>
        </pc:spChg>
        <pc:spChg chg="add del mod">
          <ac:chgData name="Finan Letts" userId="c47e5185626896a0" providerId="LiveId" clId="{24B76CBA-7632-46AD-A6B8-90443E2BE352}" dt="2019-10-21T15:56:04.527" v="685" actId="478"/>
          <ac:spMkLst>
            <pc:docMk/>
            <pc:sldMk cId="2194686814" sldId="257"/>
            <ac:spMk id="255" creationId="{E9BA31CF-1460-477D-9557-B0F51D59A60C}"/>
          </ac:spMkLst>
        </pc:spChg>
        <pc:spChg chg="add mod">
          <ac:chgData name="Finan Letts" userId="c47e5185626896a0" providerId="LiveId" clId="{24B76CBA-7632-46AD-A6B8-90443E2BE352}" dt="2019-10-22T16:02:57.740" v="1044" actId="1076"/>
          <ac:spMkLst>
            <pc:docMk/>
            <pc:sldMk cId="2194686814" sldId="257"/>
            <ac:spMk id="258" creationId="{4C4C7083-EB93-4164-A4B3-A80B64D24D6C}"/>
          </ac:spMkLst>
        </pc:spChg>
        <pc:spChg chg="add mod">
          <ac:chgData name="Finan Letts" userId="c47e5185626896a0" providerId="LiveId" clId="{24B76CBA-7632-46AD-A6B8-90443E2BE352}" dt="2019-10-22T16:02:57.740" v="1044" actId="1076"/>
          <ac:spMkLst>
            <pc:docMk/>
            <pc:sldMk cId="2194686814" sldId="257"/>
            <ac:spMk id="260" creationId="{C53F4B71-1875-45CB-B273-D8AB4119D859}"/>
          </ac:spMkLst>
        </pc:spChg>
        <pc:spChg chg="add del mod">
          <ac:chgData name="Finan Letts" userId="c47e5185626896a0" providerId="LiveId" clId="{24B76CBA-7632-46AD-A6B8-90443E2BE352}" dt="2019-10-22T15:47:13.496" v="913" actId="478"/>
          <ac:spMkLst>
            <pc:docMk/>
            <pc:sldMk cId="2194686814" sldId="257"/>
            <ac:spMk id="263" creationId="{9C70979E-364B-4E79-990F-49C9810D771E}"/>
          </ac:spMkLst>
        </pc:spChg>
        <pc:spChg chg="add del mod">
          <ac:chgData name="Finan Letts" userId="c47e5185626896a0" providerId="LiveId" clId="{24B76CBA-7632-46AD-A6B8-90443E2BE352}" dt="2019-10-22T15:47:09.734" v="912" actId="478"/>
          <ac:spMkLst>
            <pc:docMk/>
            <pc:sldMk cId="2194686814" sldId="257"/>
            <ac:spMk id="264" creationId="{94DF4340-6671-42B0-8B66-35B080ED510C}"/>
          </ac:spMkLst>
        </pc:spChg>
        <pc:spChg chg="del">
          <ac:chgData name="Finan Letts" userId="c47e5185626896a0" providerId="LiveId" clId="{24B76CBA-7632-46AD-A6B8-90443E2BE352}" dt="2019-10-18T14:31:12.843" v="45" actId="478"/>
          <ac:spMkLst>
            <pc:docMk/>
            <pc:sldMk cId="2194686814" sldId="257"/>
            <ac:spMk id="265" creationId="{00000000-0000-0000-0000-000000000000}"/>
          </ac:spMkLst>
        </pc:spChg>
        <pc:spChg chg="add mod">
          <ac:chgData name="Finan Letts" userId="c47e5185626896a0" providerId="LiveId" clId="{24B76CBA-7632-46AD-A6B8-90443E2BE352}" dt="2019-10-22T16:05:48.615" v="1070" actId="1076"/>
          <ac:spMkLst>
            <pc:docMk/>
            <pc:sldMk cId="2194686814" sldId="257"/>
            <ac:spMk id="266" creationId="{6CD47B7D-1294-4E93-9F26-88A53CCDBAFC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273" creationId="{00000000-0000-0000-0000-000000000000}"/>
          </ac:spMkLst>
        </pc:spChg>
        <pc:spChg chg="add mod">
          <ac:chgData name="Finan Letts" userId="c47e5185626896a0" providerId="LiveId" clId="{24B76CBA-7632-46AD-A6B8-90443E2BE352}" dt="2019-10-22T16:07:31.020" v="1083" actId="1076"/>
          <ac:spMkLst>
            <pc:docMk/>
            <pc:sldMk cId="2194686814" sldId="257"/>
            <ac:spMk id="273" creationId="{34706E56-9EAA-4AB9-8140-0C74CBD8D24D}"/>
          </ac:spMkLst>
        </pc:spChg>
        <pc:spChg chg="del">
          <ac:chgData name="Finan Letts" userId="c47e5185626896a0" providerId="LiveId" clId="{24B76CBA-7632-46AD-A6B8-90443E2BE352}" dt="2019-10-18T14:31:17.899" v="46" actId="478"/>
          <ac:spMkLst>
            <pc:docMk/>
            <pc:sldMk cId="2194686814" sldId="257"/>
            <ac:spMk id="274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27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279" creationId="{00000000-0000-0000-0000-000000000000}"/>
          </ac:spMkLst>
        </pc:spChg>
        <pc:spChg chg="add del mod">
          <ac:chgData name="Finan Letts" userId="c47e5185626896a0" providerId="LiveId" clId="{24B76CBA-7632-46AD-A6B8-90443E2BE352}" dt="2019-10-21T14:57:14.243" v="225" actId="478"/>
          <ac:spMkLst>
            <pc:docMk/>
            <pc:sldMk cId="2194686814" sldId="257"/>
            <ac:spMk id="286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28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295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05" creationId="{1B4AB1BD-C9A0-427B-A501-95DF056A8997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06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11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13" creationId="{95467E70-AFA2-4B6F-A742-93F6C628CB37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15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16" creationId="{C737192D-9674-4427-8688-CAD3B3F9B7FA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21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12.175" v="228" actId="478"/>
          <ac:spMkLst>
            <pc:docMk/>
            <pc:sldMk cId="2194686814" sldId="257"/>
            <ac:spMk id="326" creationId="{502203C3-28AD-4E00-AFE3-416E5A7FB997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32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33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35" creationId="{00000000-0000-0000-0000-000000000000}"/>
          </ac:spMkLst>
        </pc:spChg>
        <pc:spChg chg="add del mod">
          <ac:chgData name="Finan Letts" userId="c47e5185626896a0" providerId="LiveId" clId="{24B76CBA-7632-46AD-A6B8-90443E2BE352}" dt="2019-10-21T14:57:14.243" v="225" actId="478"/>
          <ac:spMkLst>
            <pc:docMk/>
            <pc:sldMk cId="2194686814" sldId="257"/>
            <ac:spMk id="338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40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45" creationId="{00000000-0000-0000-0000-000000000000}"/>
          </ac:spMkLst>
        </pc:spChg>
        <pc:spChg chg="del">
          <ac:chgData name="Finan Letts" userId="c47e5185626896a0" providerId="LiveId" clId="{24B76CBA-7632-46AD-A6B8-90443E2BE352}" dt="2019-10-18T14:31:12.843" v="45" actId="478"/>
          <ac:spMkLst>
            <pc:docMk/>
            <pc:sldMk cId="2194686814" sldId="257"/>
            <ac:spMk id="347" creationId="{00000000-0000-0000-0000-000000000000}"/>
          </ac:spMkLst>
        </pc:spChg>
        <pc:spChg chg="del">
          <ac:chgData name="Finan Letts" userId="c47e5185626896a0" providerId="LiveId" clId="{24B76CBA-7632-46AD-A6B8-90443E2BE352}" dt="2019-10-18T14:31:12.843" v="45" actId="478"/>
          <ac:spMkLst>
            <pc:docMk/>
            <pc:sldMk cId="2194686814" sldId="257"/>
            <ac:spMk id="349" creationId="{00000000-0000-0000-0000-000000000000}"/>
          </ac:spMkLst>
        </pc:spChg>
        <pc:spChg chg="del">
          <ac:chgData name="Finan Letts" userId="c47e5185626896a0" providerId="LiveId" clId="{24B76CBA-7632-46AD-A6B8-90443E2BE352}" dt="2019-10-18T14:31:12.843" v="45" actId="478"/>
          <ac:spMkLst>
            <pc:docMk/>
            <pc:sldMk cId="2194686814" sldId="257"/>
            <ac:spMk id="350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63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66" creationId="{E898A6C9-8ABA-4215-BD5C-8429466E364A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68" creationId="{5A85CBD5-D74F-4E42-BBF4-0F3D307C79F1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72" creationId="{42AEFE76-AF91-47CA-A273-C970AA413CEE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73" creationId="{15A6F7F8-191B-48BE-8785-996C679FD0C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76" creationId="{811D682A-D628-4083-8203-C6963FC0AA6F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91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392" creationId="{CF3AABD3-6502-4713-A829-6C102331E06B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39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05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07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09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10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11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12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4:49:30.108" v="197" actId="478"/>
          <ac:spMkLst>
            <pc:docMk/>
            <pc:sldMk cId="2194686814" sldId="257"/>
            <ac:spMk id="413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9.902" v="227" actId="478"/>
          <ac:spMkLst>
            <pc:docMk/>
            <pc:sldMk cId="2194686814" sldId="257"/>
            <ac:spMk id="414" creationId="{E686E4A8-2F47-41ED-948A-67517FFA71A4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16" creationId="{00000000-0000-0000-0000-000000000000}"/>
          </ac:spMkLst>
        </pc:spChg>
        <pc:spChg chg="add del mod">
          <ac:chgData name="Finan Letts" userId="c47e5185626896a0" providerId="LiveId" clId="{24B76CBA-7632-46AD-A6B8-90443E2BE352}" dt="2019-10-21T14:57:14.243" v="225" actId="478"/>
          <ac:spMkLst>
            <pc:docMk/>
            <pc:sldMk cId="2194686814" sldId="257"/>
            <ac:spMk id="41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19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9.902" v="227" actId="478"/>
          <ac:spMkLst>
            <pc:docMk/>
            <pc:sldMk cId="2194686814" sldId="257"/>
            <ac:spMk id="420" creationId="{29ABBB6E-C5A5-4803-9121-1CB6909053A7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24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30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9.902" v="227" actId="478"/>
          <ac:spMkLst>
            <pc:docMk/>
            <pc:sldMk cId="2194686814" sldId="257"/>
            <ac:spMk id="431" creationId="{C53EED36-18F8-4E4E-A385-5367AFBEEC93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40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42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43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44" creationId="{774196B1-7C95-4A8F-B43B-52CF1A7E6B9E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45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46" creationId="{CAC5E7CE-385C-400C-9D6B-475DF82B0258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47" creationId="{F7548B40-DB19-40E0-B92B-98E3E15C425F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48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49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50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51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53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55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56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5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58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59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60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61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63" creationId="{507545A7-F9C2-49F2-95C0-DB11BE6C15C1}"/>
          </ac:spMkLst>
        </pc:spChg>
        <pc:spChg chg="del mod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66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69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70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71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74" creationId="{E9712B0E-0259-472B-9494-262FC6BA4DFF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75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78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79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80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81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82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83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9.902" v="227" actId="478"/>
          <ac:spMkLst>
            <pc:docMk/>
            <pc:sldMk cId="2194686814" sldId="257"/>
            <ac:spMk id="484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89" creationId="{00000000-0000-0000-0000-000000000000}"/>
          </ac:spMkLst>
        </pc:spChg>
        <pc:spChg chg="del mod">
          <ac:chgData name="Finan Letts" userId="c47e5185626896a0" providerId="LiveId" clId="{24B76CBA-7632-46AD-A6B8-90443E2BE352}" dt="2019-10-21T15:07:05.096" v="226" actId="478"/>
          <ac:spMkLst>
            <pc:docMk/>
            <pc:sldMk cId="2194686814" sldId="257"/>
            <ac:spMk id="490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93" creationId="{CBA53919-15AB-4512-8FD3-56ED01D3B003}"/>
          </ac:spMkLst>
        </pc:spChg>
        <pc:spChg chg="add del mod">
          <ac:chgData name="Finan Letts" userId="c47e5185626896a0" providerId="LiveId" clId="{24B76CBA-7632-46AD-A6B8-90443E2BE352}" dt="2019-10-21T14:57:14.243" v="225" actId="478"/>
          <ac:spMkLst>
            <pc:docMk/>
            <pc:sldMk cId="2194686814" sldId="257"/>
            <ac:spMk id="495" creationId="{5D664E86-1386-4A30-8D35-20CF56E6B374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9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499" creationId="{57EBBBC2-6D4E-44D0-AE80-058BCB75115C}"/>
          </ac:spMkLst>
        </pc:spChg>
        <pc:spChg chg="add del mod">
          <ac:chgData name="Finan Letts" userId="c47e5185626896a0" providerId="LiveId" clId="{24B76CBA-7632-46AD-A6B8-90443E2BE352}" dt="2019-10-21T14:57:14.243" v="225" actId="478"/>
          <ac:spMkLst>
            <pc:docMk/>
            <pc:sldMk cId="2194686814" sldId="257"/>
            <ac:spMk id="503" creationId="{56E0E628-A6A2-41AE-ADA9-1F5A5F7DB5FC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04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05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07" creationId="{FFB0D7CB-0C38-441F-AB66-E29A5F3CD3B5}"/>
          </ac:spMkLst>
        </pc:spChg>
        <pc:spChg chg="del mod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10" creationId="{616F56DE-81BB-406F-B7D0-805707A29F43}"/>
          </ac:spMkLst>
        </pc:spChg>
        <pc:spChg chg="del mod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12" creationId="{83850AD7-4247-45BA-9884-97BD346E488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1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23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2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30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51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66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67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75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79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581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600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602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604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608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615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620" creationId="{00000000-0000-0000-0000-000000000000}"/>
          </ac:spMkLst>
        </pc:spChg>
        <pc:spChg chg="del">
          <ac:chgData name="Finan Letts" userId="c47e5185626896a0" providerId="LiveId" clId="{24B76CBA-7632-46AD-A6B8-90443E2BE352}" dt="2019-10-21T14:48:43.339" v="195" actId="478"/>
          <ac:spMkLst>
            <pc:docMk/>
            <pc:sldMk cId="2194686814" sldId="257"/>
            <ac:spMk id="638" creationId="{00000000-0000-0000-0000-000000000000}"/>
          </ac:spMkLst>
        </pc:spChg>
        <pc:spChg chg="mod">
          <ac:chgData name="Finan Letts" userId="c47e5185626896a0" providerId="LiveId" clId="{24B76CBA-7632-46AD-A6B8-90443E2BE352}" dt="2019-10-21T15:43:46.977" v="555" actId="20577"/>
          <ac:spMkLst>
            <pc:docMk/>
            <pc:sldMk cId="2194686814" sldId="257"/>
            <ac:spMk id="644" creationId="{00000000-0000-0000-0000-000000000000}"/>
          </ac:spMkLst>
        </pc:spChg>
        <pc:spChg chg="mod">
          <ac:chgData name="Finan Letts" userId="c47e5185626896a0" providerId="LiveId" clId="{24B76CBA-7632-46AD-A6B8-90443E2BE352}" dt="2019-10-21T15:54:06.001" v="672" actId="1076"/>
          <ac:spMkLst>
            <pc:docMk/>
            <pc:sldMk cId="2194686814" sldId="257"/>
            <ac:spMk id="1057" creationId="{00000000-0000-0000-0000-000000000000}"/>
          </ac:spMkLst>
        </pc:spChg>
        <pc:picChg chg="add mod">
          <ac:chgData name="Finan Letts" userId="c47e5185626896a0" providerId="LiveId" clId="{24B76CBA-7632-46AD-A6B8-90443E2BE352}" dt="2019-10-25T13:58:29.845" v="1403" actId="1076"/>
          <ac:picMkLst>
            <pc:docMk/>
            <pc:sldMk cId="2194686814" sldId="257"/>
            <ac:picMk id="2" creationId="{D92FAE9E-4B07-49C7-B097-8B056BC90197}"/>
          </ac:picMkLst>
        </pc:picChg>
        <pc:picChg chg="add mod">
          <ac:chgData name="Finan Letts" userId="c47e5185626896a0" providerId="LiveId" clId="{24B76CBA-7632-46AD-A6B8-90443E2BE352}" dt="2019-10-21T15:18:49.983" v="347" actId="1076"/>
          <ac:picMkLst>
            <pc:docMk/>
            <pc:sldMk cId="2194686814" sldId="257"/>
            <ac:picMk id="3" creationId="{FD769F95-57CD-4CAF-8665-799FA7EB9F48}"/>
          </ac:picMkLst>
        </pc:picChg>
        <pc:picChg chg="add mod">
          <ac:chgData name="Finan Letts" userId="c47e5185626896a0" providerId="LiveId" clId="{24B76CBA-7632-46AD-A6B8-90443E2BE352}" dt="2019-10-25T13:46:16.290" v="1239" actId="1076"/>
          <ac:picMkLst>
            <pc:docMk/>
            <pc:sldMk cId="2194686814" sldId="257"/>
            <ac:picMk id="4" creationId="{EFCE6C01-5C56-42D2-84A3-39D03D0B8998}"/>
          </ac:picMkLst>
        </pc:picChg>
        <pc:picChg chg="add mod">
          <ac:chgData name="Finan Letts" userId="c47e5185626896a0" providerId="LiveId" clId="{24B76CBA-7632-46AD-A6B8-90443E2BE352}" dt="2019-10-21T15:26:20.242" v="388" actId="1076"/>
          <ac:picMkLst>
            <pc:docMk/>
            <pc:sldMk cId="2194686814" sldId="257"/>
            <ac:picMk id="6" creationId="{5A0220E5-2B6F-4B17-8364-BA05205156C6}"/>
          </ac:picMkLst>
        </pc:picChg>
        <pc:picChg chg="add del mod">
          <ac:chgData name="Finan Letts" userId="c47e5185626896a0" providerId="LiveId" clId="{24B76CBA-7632-46AD-A6B8-90443E2BE352}" dt="2019-10-21T15:16:47.649" v="323" actId="478"/>
          <ac:picMkLst>
            <pc:docMk/>
            <pc:sldMk cId="2194686814" sldId="257"/>
            <ac:picMk id="10" creationId="{58B20683-F934-43F1-8EC1-25446D90A7CD}"/>
          </ac:picMkLst>
        </pc:picChg>
        <pc:picChg chg="add mod">
          <ac:chgData name="Finan Letts" userId="c47e5185626896a0" providerId="LiveId" clId="{24B76CBA-7632-46AD-A6B8-90443E2BE352}" dt="2019-10-25T13:54:31.300" v="1367" actId="1076"/>
          <ac:picMkLst>
            <pc:docMk/>
            <pc:sldMk cId="2194686814" sldId="257"/>
            <ac:picMk id="11" creationId="{483029C9-215E-4BD0-8F10-C25909176CEA}"/>
          </ac:picMkLst>
        </pc:picChg>
        <pc:picChg chg="add mod">
          <ac:chgData name="Finan Letts" userId="c47e5185626896a0" providerId="LiveId" clId="{24B76CBA-7632-46AD-A6B8-90443E2BE352}" dt="2019-10-21T15:28:04.831" v="462" actId="14100"/>
          <ac:picMkLst>
            <pc:docMk/>
            <pc:sldMk cId="2194686814" sldId="257"/>
            <ac:picMk id="16" creationId="{931FD89B-E7FC-4644-8DF0-11832C20468F}"/>
          </ac:picMkLst>
        </pc:picChg>
        <pc:picChg chg="add mod">
          <ac:chgData name="Finan Letts" userId="c47e5185626896a0" providerId="LiveId" clId="{24B76CBA-7632-46AD-A6B8-90443E2BE352}" dt="2019-10-25T13:57:47.319" v="1399" actId="1076"/>
          <ac:picMkLst>
            <pc:docMk/>
            <pc:sldMk cId="2194686814" sldId="257"/>
            <ac:picMk id="17" creationId="{3AA3BF06-64EE-4DDC-9565-FB1504F19516}"/>
          </ac:picMkLst>
        </pc:picChg>
        <pc:picChg chg="add mod">
          <ac:chgData name="Finan Letts" userId="c47e5185626896a0" providerId="LiveId" clId="{24B76CBA-7632-46AD-A6B8-90443E2BE352}" dt="2019-10-21T15:28:57.403" v="467" actId="1076"/>
          <ac:picMkLst>
            <pc:docMk/>
            <pc:sldMk cId="2194686814" sldId="257"/>
            <ac:picMk id="18" creationId="{AED3221C-42F7-4205-927A-4484955B8B1A}"/>
          </ac:picMkLst>
        </pc:picChg>
        <pc:picChg chg="add mod">
          <ac:chgData name="Finan Letts" userId="c47e5185626896a0" providerId="LiveId" clId="{24B76CBA-7632-46AD-A6B8-90443E2BE352}" dt="2019-10-21T15:31:48.380" v="477" actId="1076"/>
          <ac:picMkLst>
            <pc:docMk/>
            <pc:sldMk cId="2194686814" sldId="257"/>
            <ac:picMk id="19" creationId="{0BE23B1E-AE78-48E9-A207-70E8CCA406E0}"/>
          </ac:picMkLst>
        </pc:picChg>
        <pc:picChg chg="add mod">
          <ac:chgData name="Finan Letts" userId="c47e5185626896a0" providerId="LiveId" clId="{24B76CBA-7632-46AD-A6B8-90443E2BE352}" dt="2019-10-22T16:03:11.553" v="1048" actId="1076"/>
          <ac:picMkLst>
            <pc:docMk/>
            <pc:sldMk cId="2194686814" sldId="257"/>
            <ac:picMk id="21" creationId="{C21076CF-1645-493C-A9E9-E65D3F110801}"/>
          </ac:picMkLst>
        </pc:picChg>
        <pc:picChg chg="add mod">
          <ac:chgData name="Finan Letts" userId="c47e5185626896a0" providerId="LiveId" clId="{24B76CBA-7632-46AD-A6B8-90443E2BE352}" dt="2019-10-22T15:27:49.717" v="759" actId="1076"/>
          <ac:picMkLst>
            <pc:docMk/>
            <pc:sldMk cId="2194686814" sldId="257"/>
            <ac:picMk id="26" creationId="{4485F924-7779-4D8C-A01D-BD91CC48F41F}"/>
          </ac:picMkLst>
        </pc:picChg>
        <pc:picChg chg="add mod">
          <ac:chgData name="Finan Letts" userId="c47e5185626896a0" providerId="LiveId" clId="{24B76CBA-7632-46AD-A6B8-90443E2BE352}" dt="2019-10-23T13:31:05.381" v="1141" actId="1076"/>
          <ac:picMkLst>
            <pc:docMk/>
            <pc:sldMk cId="2194686814" sldId="257"/>
            <ac:picMk id="114" creationId="{EE66DB2C-5AE5-4227-BA2C-E2477D30BED1}"/>
          </ac:picMkLst>
        </pc:picChg>
        <pc:picChg chg="add mod">
          <ac:chgData name="Finan Letts" userId="c47e5185626896a0" providerId="LiveId" clId="{24B76CBA-7632-46AD-A6B8-90443E2BE352}" dt="2019-10-23T13:31:34.204" v="1147" actId="1076"/>
          <ac:picMkLst>
            <pc:docMk/>
            <pc:sldMk cId="2194686814" sldId="257"/>
            <ac:picMk id="117" creationId="{B37D72A8-E082-45A5-AD60-A19CE1AB9271}"/>
          </ac:picMkLst>
        </pc:picChg>
        <pc:picChg chg="add mod">
          <ac:chgData name="Finan Letts" userId="c47e5185626896a0" providerId="LiveId" clId="{24B76CBA-7632-46AD-A6B8-90443E2BE352}" dt="2019-10-23T13:32:17.157" v="1151" actId="1076"/>
          <ac:picMkLst>
            <pc:docMk/>
            <pc:sldMk cId="2194686814" sldId="257"/>
            <ac:picMk id="122" creationId="{13A14EC3-2D9E-4F1B-A5A3-EACD4FC0D9A2}"/>
          </ac:picMkLst>
        </pc:picChg>
        <pc:picChg chg="add mod">
          <ac:chgData name="Finan Letts" userId="c47e5185626896a0" providerId="LiveId" clId="{24B76CBA-7632-46AD-A6B8-90443E2BE352}" dt="2019-10-23T13:32:59.433" v="1158" actId="1076"/>
          <ac:picMkLst>
            <pc:docMk/>
            <pc:sldMk cId="2194686814" sldId="257"/>
            <ac:picMk id="125" creationId="{B76A88BA-8C05-47B9-96E9-A7AE590042AF}"/>
          </ac:picMkLst>
        </pc:picChg>
        <pc:picChg chg="add mod">
          <ac:chgData name="Finan Letts" userId="c47e5185626896a0" providerId="LiveId" clId="{24B76CBA-7632-46AD-A6B8-90443E2BE352}" dt="2019-10-23T13:34:02.422" v="1176" actId="1076"/>
          <ac:picMkLst>
            <pc:docMk/>
            <pc:sldMk cId="2194686814" sldId="257"/>
            <ac:picMk id="129" creationId="{13C47569-E98F-4463-AD52-2720BA3A4806}"/>
          </ac:picMkLst>
        </pc:picChg>
        <pc:picChg chg="add mod">
          <ac:chgData name="Finan Letts" userId="c47e5185626896a0" providerId="LiveId" clId="{24B76CBA-7632-46AD-A6B8-90443E2BE352}" dt="2019-10-23T13:35:18.190" v="1184" actId="1076"/>
          <ac:picMkLst>
            <pc:docMk/>
            <pc:sldMk cId="2194686814" sldId="257"/>
            <ac:picMk id="133" creationId="{F736805A-C73F-48DA-8599-1B0FB399355E}"/>
          </ac:picMkLst>
        </pc:picChg>
        <pc:picChg chg="add del mod">
          <ac:chgData name="Finan Letts" userId="c47e5185626896a0" providerId="LiveId" clId="{24B76CBA-7632-46AD-A6B8-90443E2BE352}" dt="2019-10-22T16:06:12.368" v="1076" actId="478"/>
          <ac:picMkLst>
            <pc:docMk/>
            <pc:sldMk cId="2194686814" sldId="257"/>
            <ac:picMk id="135" creationId="{DF9E7058-2889-460E-83CB-8CEDC806C29E}"/>
          </ac:picMkLst>
        </pc:picChg>
        <pc:picChg chg="add mod">
          <ac:chgData name="Finan Letts" userId="c47e5185626896a0" providerId="LiveId" clId="{24B76CBA-7632-46AD-A6B8-90443E2BE352}" dt="2019-10-22T16:05:28.815" v="1066" actId="571"/>
          <ac:picMkLst>
            <pc:docMk/>
            <pc:sldMk cId="2194686814" sldId="257"/>
            <ac:picMk id="139" creationId="{53A95B23-A857-447C-83C7-036281F01A83}"/>
          </ac:picMkLst>
        </pc:picChg>
        <pc:picChg chg="add mod">
          <ac:chgData name="Finan Letts" userId="c47e5185626896a0" providerId="LiveId" clId="{24B76CBA-7632-46AD-A6B8-90443E2BE352}" dt="2019-10-25T13:46:01.136" v="1235" actId="1076"/>
          <ac:picMkLst>
            <pc:docMk/>
            <pc:sldMk cId="2194686814" sldId="257"/>
            <ac:picMk id="139" creationId="{DDC5B387-6839-4279-A609-D07963AA9ADC}"/>
          </ac:picMkLst>
        </pc:picChg>
        <pc:picChg chg="add del mod">
          <ac:chgData name="Finan Letts" userId="c47e5185626896a0" providerId="LiveId" clId="{24B76CBA-7632-46AD-A6B8-90443E2BE352}" dt="2019-10-21T15:18:08.145" v="342" actId="1076"/>
          <ac:picMkLst>
            <pc:docMk/>
            <pc:sldMk cId="2194686814" sldId="257"/>
            <ac:picMk id="153" creationId="{340D495A-5CA5-4E00-B03E-30A1ABBB66EC}"/>
          </ac:picMkLst>
        </pc:picChg>
        <pc:picChg chg="add del mod">
          <ac:chgData name="Finan Letts" userId="c47e5185626896a0" providerId="LiveId" clId="{24B76CBA-7632-46AD-A6B8-90443E2BE352}" dt="2019-10-21T15:17:05.065" v="328" actId="1076"/>
          <ac:picMkLst>
            <pc:docMk/>
            <pc:sldMk cId="2194686814" sldId="257"/>
            <ac:picMk id="155" creationId="{5478B449-D89E-4807-91AF-B49139B4A67E}"/>
          </ac:picMkLst>
        </pc:picChg>
        <pc:picChg chg="add mod">
          <ac:chgData name="Finan Letts" userId="c47e5185626896a0" providerId="LiveId" clId="{24B76CBA-7632-46AD-A6B8-90443E2BE352}" dt="2019-10-21T15:18:38.002" v="346" actId="14100"/>
          <ac:picMkLst>
            <pc:docMk/>
            <pc:sldMk cId="2194686814" sldId="257"/>
            <ac:picMk id="157" creationId="{034235C5-1FF4-463B-A431-3A88C3234DF1}"/>
          </ac:picMkLst>
        </pc:picChg>
        <pc:picChg chg="add mod">
          <ac:chgData name="Finan Letts" userId="c47e5185626896a0" providerId="LiveId" clId="{24B76CBA-7632-46AD-A6B8-90443E2BE352}" dt="2019-10-22T15:30:24.690" v="775" actId="1076"/>
          <ac:picMkLst>
            <pc:docMk/>
            <pc:sldMk cId="2194686814" sldId="257"/>
            <ac:picMk id="158" creationId="{067F66D7-4F1C-4DA1-9489-F7560AAC34C6}"/>
          </ac:picMkLst>
        </pc:picChg>
        <pc:picChg chg="del mod">
          <ac:chgData name="Finan Letts" userId="c47e5185626896a0" providerId="LiveId" clId="{24B76CBA-7632-46AD-A6B8-90443E2BE352}" dt="2019-10-21T15:13:36.864" v="253" actId="478"/>
          <ac:picMkLst>
            <pc:docMk/>
            <pc:sldMk cId="2194686814" sldId="257"/>
            <ac:picMk id="159" creationId="{00000000-0000-0000-0000-000000000000}"/>
          </ac:picMkLst>
        </pc:picChg>
        <pc:picChg chg="add mod">
          <ac:chgData name="Finan Letts" userId="c47e5185626896a0" providerId="LiveId" clId="{24B76CBA-7632-46AD-A6B8-90443E2BE352}" dt="2019-10-25T13:46:10.991" v="1237" actId="1076"/>
          <ac:picMkLst>
            <pc:docMk/>
            <pc:sldMk cId="2194686814" sldId="257"/>
            <ac:picMk id="163" creationId="{B0AE00E7-90C4-4FDE-BBFF-8FE8BB4402E4}"/>
          </ac:picMkLst>
        </pc:picChg>
        <pc:picChg chg="add mod">
          <ac:chgData name="Finan Letts" userId="c47e5185626896a0" providerId="LiveId" clId="{24B76CBA-7632-46AD-A6B8-90443E2BE352}" dt="2019-10-22T16:03:20.572" v="1050" actId="1076"/>
          <ac:picMkLst>
            <pc:docMk/>
            <pc:sldMk cId="2194686814" sldId="257"/>
            <ac:picMk id="179" creationId="{DF339C73-DAB2-4088-A471-A5B45515B139}"/>
          </ac:picMkLst>
        </pc:picChg>
        <pc:picChg chg="add mod">
          <ac:chgData name="Finan Letts" userId="c47e5185626896a0" providerId="LiveId" clId="{24B76CBA-7632-46AD-A6B8-90443E2BE352}" dt="2019-10-21T15:46:42.236" v="566" actId="1076"/>
          <ac:picMkLst>
            <pc:docMk/>
            <pc:sldMk cId="2194686814" sldId="257"/>
            <ac:picMk id="180" creationId="{FB7C9925-2379-401A-9B99-DAF4DECEB1A9}"/>
          </ac:picMkLst>
        </pc:picChg>
        <pc:picChg chg="add mod">
          <ac:chgData name="Finan Letts" userId="c47e5185626896a0" providerId="LiveId" clId="{24B76CBA-7632-46AD-A6B8-90443E2BE352}" dt="2019-10-21T15:40:57.535" v="523" actId="1076"/>
          <ac:picMkLst>
            <pc:docMk/>
            <pc:sldMk cId="2194686814" sldId="257"/>
            <ac:picMk id="181" creationId="{90474A08-35C8-4CCD-A5A7-BDE4A664F472}"/>
          </ac:picMkLst>
        </pc:picChg>
        <pc:picChg chg="add mod">
          <ac:chgData name="Finan Letts" userId="c47e5185626896a0" providerId="LiveId" clId="{24B76CBA-7632-46AD-A6B8-90443E2BE352}" dt="2019-10-25T13:45:30.155" v="1230" actId="1076"/>
          <ac:picMkLst>
            <pc:docMk/>
            <pc:sldMk cId="2194686814" sldId="257"/>
            <ac:picMk id="185" creationId="{89741696-3939-487D-88AC-5F08629A5A5D}"/>
          </ac:picMkLst>
        </pc:picChg>
        <pc:picChg chg="add mod">
          <ac:chgData name="Finan Letts" userId="c47e5185626896a0" providerId="LiveId" clId="{24B76CBA-7632-46AD-A6B8-90443E2BE352}" dt="2019-10-25T13:52:56.012" v="1318" actId="1076"/>
          <ac:picMkLst>
            <pc:docMk/>
            <pc:sldMk cId="2194686814" sldId="257"/>
            <ac:picMk id="193" creationId="{33ECA5FB-FA97-4550-AB1F-112B5E94A27C}"/>
          </ac:picMkLst>
        </pc:picChg>
        <pc:picChg chg="add mod">
          <ac:chgData name="Finan Letts" userId="c47e5185626896a0" providerId="LiveId" clId="{24B76CBA-7632-46AD-A6B8-90443E2BE352}" dt="2019-10-25T13:52:48.161" v="1315" actId="1076"/>
          <ac:picMkLst>
            <pc:docMk/>
            <pc:sldMk cId="2194686814" sldId="257"/>
            <ac:picMk id="194" creationId="{68897BAF-728F-4512-889F-DD94589A5789}"/>
          </ac:picMkLst>
        </pc:picChg>
        <pc:picChg chg="add mod">
          <ac:chgData name="Finan Letts" userId="c47e5185626896a0" providerId="LiveId" clId="{24B76CBA-7632-46AD-A6B8-90443E2BE352}" dt="2019-10-25T13:55:40.804" v="1377" actId="1076"/>
          <ac:picMkLst>
            <pc:docMk/>
            <pc:sldMk cId="2194686814" sldId="257"/>
            <ac:picMk id="202" creationId="{FFDAE6EC-8DE4-411F-9D3B-52EC37FCB40D}"/>
          </ac:picMkLst>
        </pc:picChg>
        <pc:picChg chg="add mod">
          <ac:chgData name="Finan Letts" userId="c47e5185626896a0" providerId="LiveId" clId="{24B76CBA-7632-46AD-A6B8-90443E2BE352}" dt="2019-10-25T13:56:08.220" v="1380" actId="1076"/>
          <ac:picMkLst>
            <pc:docMk/>
            <pc:sldMk cId="2194686814" sldId="257"/>
            <ac:picMk id="204" creationId="{FEC8FADE-F6C5-40C7-879A-CF53AE80408C}"/>
          </ac:picMkLst>
        </pc:picChg>
        <pc:picChg chg="add mod">
          <ac:chgData name="Finan Letts" userId="c47e5185626896a0" providerId="LiveId" clId="{24B76CBA-7632-46AD-A6B8-90443E2BE352}" dt="2019-10-25T13:56:37.054" v="1385" actId="1076"/>
          <ac:picMkLst>
            <pc:docMk/>
            <pc:sldMk cId="2194686814" sldId="257"/>
            <ac:picMk id="208" creationId="{9F54D4C6-CA87-474C-ACEC-7928554C49A9}"/>
          </ac:picMkLst>
        </pc:picChg>
        <pc:picChg chg="add mod">
          <ac:chgData name="Finan Letts" userId="c47e5185626896a0" providerId="LiveId" clId="{24B76CBA-7632-46AD-A6B8-90443E2BE352}" dt="2019-10-21T15:52:39.040" v="645" actId="1076"/>
          <ac:picMkLst>
            <pc:docMk/>
            <pc:sldMk cId="2194686814" sldId="257"/>
            <ac:picMk id="228" creationId="{23D5741A-D538-4C80-9763-D79E14740947}"/>
          </ac:picMkLst>
        </pc:picChg>
        <pc:picChg chg="add del mod">
          <ac:chgData name="Finan Letts" userId="c47e5185626896a0" providerId="LiveId" clId="{24B76CBA-7632-46AD-A6B8-90443E2BE352}" dt="2019-10-21T15:55:53.390" v="682" actId="478"/>
          <ac:picMkLst>
            <pc:docMk/>
            <pc:sldMk cId="2194686814" sldId="257"/>
            <ac:picMk id="256" creationId="{B79FF89C-FDE1-49FE-9CBA-2AEC00DDC63C}"/>
          </ac:picMkLst>
        </pc:picChg>
        <pc:picChg chg="add mod">
          <ac:chgData name="Finan Letts" userId="c47e5185626896a0" providerId="LiveId" clId="{24B76CBA-7632-46AD-A6B8-90443E2BE352}" dt="2019-10-22T16:02:29.297" v="1041" actId="1076"/>
          <ac:picMkLst>
            <pc:docMk/>
            <pc:sldMk cId="2194686814" sldId="257"/>
            <ac:picMk id="257" creationId="{5DA33709-56A2-46DC-B18D-8D301E40E145}"/>
          </ac:picMkLst>
        </pc:picChg>
        <pc:picChg chg="add mod">
          <ac:chgData name="Finan Letts" userId="c47e5185626896a0" providerId="LiveId" clId="{24B76CBA-7632-46AD-A6B8-90443E2BE352}" dt="2019-10-22T16:02:57.740" v="1044" actId="1076"/>
          <ac:picMkLst>
            <pc:docMk/>
            <pc:sldMk cId="2194686814" sldId="257"/>
            <ac:picMk id="262" creationId="{E9D92F92-4DAB-4F7E-AC08-63637532A5A5}"/>
          </ac:picMkLst>
        </pc:picChg>
        <pc:picChg chg="add mod">
          <ac:chgData name="Finan Letts" userId="c47e5185626896a0" providerId="LiveId" clId="{24B76CBA-7632-46AD-A6B8-90443E2BE352}" dt="2019-10-22T15:46:54.220" v="911" actId="1076"/>
          <ac:picMkLst>
            <pc:docMk/>
            <pc:sldMk cId="2194686814" sldId="257"/>
            <ac:picMk id="269" creationId="{102B8712-B2EA-4F68-9B47-15957F37FCEF}"/>
          </ac:picMkLst>
        </pc:picChg>
        <pc:picChg chg="add mod">
          <ac:chgData name="Finan Letts" userId="c47e5185626896a0" providerId="LiveId" clId="{24B76CBA-7632-46AD-A6B8-90443E2BE352}" dt="2019-10-22T16:05:48.615" v="1070" actId="1076"/>
          <ac:picMkLst>
            <pc:docMk/>
            <pc:sldMk cId="2194686814" sldId="257"/>
            <ac:picMk id="271" creationId="{5590AA43-AC85-4260-A02D-05CBEB40239C}"/>
          </ac:picMkLst>
        </pc:picChg>
        <pc:picChg chg="add mod">
          <ac:chgData name="Finan Letts" userId="c47e5185626896a0" providerId="LiveId" clId="{24B76CBA-7632-46AD-A6B8-90443E2BE352}" dt="2019-10-22T16:09:12.825" v="1092" actId="1076"/>
          <ac:picMkLst>
            <pc:docMk/>
            <pc:sldMk cId="2194686814" sldId="257"/>
            <ac:picMk id="275" creationId="{99DB4B92-2FBD-4653-B95D-9834F6056FF6}"/>
          </ac:picMkLst>
        </pc:picChg>
        <pc:picChg chg="add mod">
          <ac:chgData name="Finan Letts" userId="c47e5185626896a0" providerId="LiveId" clId="{24B76CBA-7632-46AD-A6B8-90443E2BE352}" dt="2019-10-22T16:07:35.166" v="1084" actId="1076"/>
          <ac:picMkLst>
            <pc:docMk/>
            <pc:sldMk cId="2194686814" sldId="257"/>
            <ac:picMk id="276" creationId="{62480578-5C64-4BA1-BAA6-25C5A0D85242}"/>
          </ac:picMkLst>
        </pc:picChg>
        <pc:picChg chg="add del mod ord modCrop">
          <ac:chgData name="Finan Letts" userId="c47e5185626896a0" providerId="LiveId" clId="{24B76CBA-7632-46AD-A6B8-90443E2BE352}" dt="2019-10-21T14:57:07.981" v="224" actId="478"/>
          <ac:picMkLst>
            <pc:docMk/>
            <pc:sldMk cId="2194686814" sldId="257"/>
            <ac:picMk id="303" creationId="{04205B72-AC75-4493-B397-735C0A8FEF63}"/>
          </ac:picMkLst>
        </pc:picChg>
        <pc:picChg chg="del mod modCrop">
          <ac:chgData name="Finan Letts" userId="c47e5185626896a0" providerId="LiveId" clId="{24B76CBA-7632-46AD-A6B8-90443E2BE352}" dt="2019-10-21T15:30:37.515" v="471"/>
          <ac:picMkLst>
            <pc:docMk/>
            <pc:sldMk cId="2194686814" sldId="257"/>
            <ac:picMk id="399" creationId="{00000000-0000-0000-0000-000000000000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26" creationId="{3E7FFF9D-2991-4A4F-83B3-7D12B17BAADF}"/>
          </ac:picMkLst>
        </pc:picChg>
        <pc:picChg chg="add mod">
          <ac:chgData name="Finan Letts" userId="c47e5185626896a0" providerId="LiveId" clId="{24B76CBA-7632-46AD-A6B8-90443E2BE352}" dt="2019-10-22T16:03:39.375" v="1052" actId="1076"/>
          <ac:picMkLst>
            <pc:docMk/>
            <pc:sldMk cId="2194686814" sldId="257"/>
            <ac:picMk id="1026" creationId="{8B137E64-A58F-4E77-AC25-973BF08CB756}"/>
          </ac:picMkLst>
        </pc:picChg>
        <pc:picChg chg="add del mod">
          <ac:chgData name="Finan Letts" userId="c47e5185626896a0" providerId="LiveId" clId="{24B76CBA-7632-46AD-A6B8-90443E2BE352}" dt="2019-10-22T15:12:39.798" v="744" actId="478"/>
          <ac:picMkLst>
            <pc:docMk/>
            <pc:sldMk cId="2194686814" sldId="257"/>
            <ac:picMk id="1028" creationId="{D9A1C04B-8E09-42BC-BA2B-77C4B00BC35D}"/>
          </ac:picMkLst>
        </pc:picChg>
        <pc:picChg chg="add mod">
          <ac:chgData name="Finan Letts" userId="c47e5185626896a0" providerId="LiveId" clId="{24B76CBA-7632-46AD-A6B8-90443E2BE352}" dt="2019-10-25T13:45:21.322" v="1229" actId="1076"/>
          <ac:picMkLst>
            <pc:docMk/>
            <pc:sldMk cId="2194686814" sldId="257"/>
            <ac:picMk id="1028" creationId="{E94DB622-4A02-481E-9169-7456DBC35D1D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28" creationId="{EC6F2E79-E6EE-4CE8-95D1-2472D788651A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30" creationId="{B1749E02-3D12-4836-9A24-6CD7460D0620}"/>
          </ac:picMkLst>
        </pc:picChg>
        <pc:picChg chg="add mod">
          <ac:chgData name="Finan Letts" userId="c47e5185626896a0" providerId="LiveId" clId="{24B76CBA-7632-46AD-A6B8-90443E2BE352}" dt="2019-10-22T16:06:07.556" v="1075" actId="14100"/>
          <ac:picMkLst>
            <pc:docMk/>
            <pc:sldMk cId="2194686814" sldId="257"/>
            <ac:picMk id="1030" creationId="{E7AD5B52-445A-4B0F-B854-F04839201437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32" creationId="{9B2295F0-2A3B-42F2-93FB-2EE9E08ECEB7}"/>
          </ac:picMkLst>
        </pc:picChg>
        <pc:picChg chg="add mod">
          <ac:chgData name="Finan Letts" userId="c47e5185626896a0" providerId="LiveId" clId="{24B76CBA-7632-46AD-A6B8-90443E2BE352}" dt="2019-10-22T16:02:21.565" v="1040" actId="1076"/>
          <ac:picMkLst>
            <pc:docMk/>
            <pc:sldMk cId="2194686814" sldId="257"/>
            <ac:picMk id="1032" creationId="{DEC01EEA-406E-4199-99B3-3B3A386D3FC8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34" creationId="{253A90AA-712E-4D08-835B-C073DF9FE797}"/>
          </ac:picMkLst>
        </pc:picChg>
        <pc:picChg chg="add mod">
          <ac:chgData name="Finan Letts" userId="c47e5185626896a0" providerId="LiveId" clId="{24B76CBA-7632-46AD-A6B8-90443E2BE352}" dt="2019-10-22T15:33:07.974" v="792" actId="1076"/>
          <ac:picMkLst>
            <pc:docMk/>
            <pc:sldMk cId="2194686814" sldId="257"/>
            <ac:picMk id="1034" creationId="{996EA7B2-4571-48BE-9138-7928D4DE9DA9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36" creationId="{7C291CAF-0284-41C2-943D-C16FE67FA67A}"/>
          </ac:picMkLst>
        </pc:picChg>
        <pc:picChg chg="add mod">
          <ac:chgData name="Finan Letts" userId="c47e5185626896a0" providerId="LiveId" clId="{24B76CBA-7632-46AD-A6B8-90443E2BE352}" dt="2019-10-22T15:34:56.847" v="828" actId="1076"/>
          <ac:picMkLst>
            <pc:docMk/>
            <pc:sldMk cId="2194686814" sldId="257"/>
            <ac:picMk id="1036" creationId="{886D8B11-1710-4E1B-AD5B-45733B8AF46C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38" creationId="{0E4FE727-B49F-42D3-B0CD-E40E93CB6D70}"/>
          </ac:picMkLst>
        </pc:picChg>
        <pc:picChg chg="add mod">
          <ac:chgData name="Finan Letts" userId="c47e5185626896a0" providerId="LiveId" clId="{24B76CBA-7632-46AD-A6B8-90443E2BE352}" dt="2019-10-22T15:38:03.836" v="856" actId="1076"/>
          <ac:picMkLst>
            <pc:docMk/>
            <pc:sldMk cId="2194686814" sldId="257"/>
            <ac:picMk id="1038" creationId="{9BDC13CE-3ADC-46D3-B3D0-97181320CC54}"/>
          </ac:picMkLst>
        </pc:picChg>
        <pc:picChg chg="add mod">
          <ac:chgData name="Finan Letts" userId="c47e5185626896a0" providerId="LiveId" clId="{24B76CBA-7632-46AD-A6B8-90443E2BE352}" dt="2019-10-22T15:45:53.815" v="907" actId="1076"/>
          <ac:picMkLst>
            <pc:docMk/>
            <pc:sldMk cId="2194686814" sldId="257"/>
            <ac:picMk id="1040" creationId="{8B1EA951-05F9-4A29-B92E-083B19B1DC0F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40" creationId="{C8042BB7-5C9D-4244-83F9-6DA0E80D01FC}"/>
          </ac:picMkLst>
        </pc:picChg>
        <pc:picChg chg="add mod">
          <ac:chgData name="Finan Letts" userId="c47e5185626896a0" providerId="LiveId" clId="{24B76CBA-7632-46AD-A6B8-90443E2BE352}" dt="2019-10-22T16:07:55.073" v="1088" actId="14100"/>
          <ac:picMkLst>
            <pc:docMk/>
            <pc:sldMk cId="2194686814" sldId="257"/>
            <ac:picMk id="1042" creationId="{2E2EFC3C-E9C9-48BA-8A1A-15BFD004F76C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42" creationId="{CB4109A4-F455-4EC8-A151-13333FAEA7DE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44" creationId="{3E1E7CAB-545E-4EBD-923B-B48FD66D5800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46" creationId="{5AFFF9A6-D986-47A1-8584-1B62C1B6BC41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48" creationId="{7CFD3A17-4B2D-4E65-8729-CE815712E57E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50" creationId="{369230A8-F51D-4EAA-BF28-74957E05E55F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52" creationId="{D8E863FB-3A8B-4A9B-AA9A-81DAB761552F}"/>
          </ac:picMkLst>
        </pc:picChg>
        <pc:picChg chg="del mod">
          <ac:chgData name="Finan Letts" userId="c47e5185626896a0" providerId="LiveId" clId="{24B76CBA-7632-46AD-A6B8-90443E2BE352}" dt="2019-10-21T15:07:09.902" v="227" actId="478"/>
          <ac:picMkLst>
            <pc:docMk/>
            <pc:sldMk cId="2194686814" sldId="257"/>
            <ac:picMk id="1054" creationId="{D0AFECEE-1221-46ED-A4C8-DD1D2056163E}"/>
          </ac:picMkLst>
        </pc:picChg>
        <pc:picChg chg="del mod">
          <ac:chgData name="Finan Letts" userId="c47e5185626896a0" providerId="LiveId" clId="{24B76CBA-7632-46AD-A6B8-90443E2BE352}" dt="2019-10-21T15:07:09.902" v="227" actId="478"/>
          <ac:picMkLst>
            <pc:docMk/>
            <pc:sldMk cId="2194686814" sldId="257"/>
            <ac:picMk id="1056" creationId="{671C5CB8-9B22-414D-9792-1CB41C98F373}"/>
          </ac:picMkLst>
        </pc:picChg>
        <pc:picChg chg="del mod">
          <ac:chgData name="Finan Letts" userId="c47e5185626896a0" providerId="LiveId" clId="{24B76CBA-7632-46AD-A6B8-90443E2BE352}" dt="2019-10-21T15:07:09.902" v="227" actId="478"/>
          <ac:picMkLst>
            <pc:docMk/>
            <pc:sldMk cId="2194686814" sldId="257"/>
            <ac:picMk id="1058" creationId="{BD3F8C34-D9D1-4B6E-9309-C4F408F2B88D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60" creationId="{5A8AD31C-7DE5-484A-91D2-A22A342D2C1F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62" creationId="{DBA4F074-A66F-456F-9F73-0F3E6832F18B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64" creationId="{4125E265-AC16-4EF5-9F4D-D9713D49607D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66" creationId="{54357B49-4A11-4B90-9CDD-F5D74CD85574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68" creationId="{68AAC69D-CCF5-4960-8908-50D12AAAC6C9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70" creationId="{F3D6A09D-0D71-4EC6-96D0-48AF70CD4048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72" creationId="{36F292AA-F648-4870-93EF-752C37D9FD9D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74" creationId="{49C1A152-ECA2-47C3-B83C-F9D739610233}"/>
          </ac:picMkLst>
        </pc:picChg>
        <pc:picChg chg="del mod">
          <ac:chgData name="Finan Letts" userId="c47e5185626896a0" providerId="LiveId" clId="{24B76CBA-7632-46AD-A6B8-90443E2BE352}" dt="2019-10-21T15:07:05.096" v="226" actId="478"/>
          <ac:picMkLst>
            <pc:docMk/>
            <pc:sldMk cId="2194686814" sldId="257"/>
            <ac:picMk id="1076" creationId="{21CAD0F3-F2F0-475F-A7D2-FAD0F14C7557}"/>
          </ac:picMkLst>
        </pc:pic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58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65" creationId="{00000000-0000-0000-0000-000000000000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88" creationId="{EC642833-F2C5-4B08-9721-A4A7EB6AFBA4}"/>
          </ac:cxnSpMkLst>
        </pc:cxnChg>
        <pc:cxnChg chg="add del mod">
          <ac:chgData name="Finan Letts" userId="c47e5185626896a0" providerId="LiveId" clId="{24B76CBA-7632-46AD-A6B8-90443E2BE352}" dt="2019-10-22T15:07:21.616" v="713" actId="478"/>
          <ac:cxnSpMkLst>
            <pc:docMk/>
            <pc:sldMk cId="2194686814" sldId="257"/>
            <ac:cxnSpMk id="89" creationId="{1E32A044-1AA9-4F25-A53D-F56EA410DF8D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90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92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2T15:30:58.364" v="780" actId="14100"/>
          <ac:cxnSpMkLst>
            <pc:docMk/>
            <pc:sldMk cId="2194686814" sldId="257"/>
            <ac:cxnSpMk id="103" creationId="{FDC605DA-EF8B-4FC2-B9B7-2DD8064FF825}"/>
          </ac:cxnSpMkLst>
        </pc:cxnChg>
        <pc:cxnChg chg="add mod">
          <ac:chgData name="Finan Letts" userId="c47e5185626896a0" providerId="LiveId" clId="{24B76CBA-7632-46AD-A6B8-90443E2BE352}" dt="2019-10-23T13:31:52.833" v="1149" actId="1076"/>
          <ac:cxnSpMkLst>
            <pc:docMk/>
            <pc:sldMk cId="2194686814" sldId="257"/>
            <ac:cxnSpMk id="107" creationId="{770CB63C-4762-4C5D-A8CD-E294076E764A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107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3T13:30:59.274" v="1139" actId="14100"/>
          <ac:cxnSpMkLst>
            <pc:docMk/>
            <pc:sldMk cId="2194686814" sldId="257"/>
            <ac:cxnSpMk id="108" creationId="{8FC7A5F6-2C17-46FF-8583-689AD7B66A21}"/>
          </ac:cxnSpMkLst>
        </pc:cxnChg>
        <pc:cxnChg chg="add mod">
          <ac:chgData name="Finan Letts" userId="c47e5185626896a0" providerId="LiveId" clId="{24B76CBA-7632-46AD-A6B8-90443E2BE352}" dt="2019-10-22T15:33:34.900" v="797" actId="14100"/>
          <ac:cxnSpMkLst>
            <pc:docMk/>
            <pc:sldMk cId="2194686814" sldId="257"/>
            <ac:cxnSpMk id="109" creationId="{5EB8A315-A393-41B1-B5AD-687711B2CED6}"/>
          </ac:cxnSpMkLst>
        </pc:cxnChg>
        <pc:cxnChg chg="add mod">
          <ac:chgData name="Finan Letts" userId="c47e5185626896a0" providerId="LiveId" clId="{24B76CBA-7632-46AD-A6B8-90443E2BE352}" dt="2019-10-23T13:31:29.682" v="1146" actId="14100"/>
          <ac:cxnSpMkLst>
            <pc:docMk/>
            <pc:sldMk cId="2194686814" sldId="257"/>
            <ac:cxnSpMk id="113" creationId="{01075E93-EA9D-4EB7-A50A-FBEE5DD67187}"/>
          </ac:cxnSpMkLst>
        </pc:cxnChg>
        <pc:cxnChg chg="add mod">
          <ac:chgData name="Finan Letts" userId="c47e5185626896a0" providerId="LiveId" clId="{24B76CBA-7632-46AD-A6B8-90443E2BE352}" dt="2019-10-22T15:37:02.069" v="850" actId="1076"/>
          <ac:cxnSpMkLst>
            <pc:docMk/>
            <pc:sldMk cId="2194686814" sldId="257"/>
            <ac:cxnSpMk id="115" creationId="{BB848639-1106-49A8-B9F9-0C9CE1CB4387}"/>
          </ac:cxnSpMkLst>
        </pc:cxnChg>
        <pc:cxnChg chg="add mod">
          <ac:chgData name="Finan Letts" userId="c47e5185626896a0" providerId="LiveId" clId="{24B76CBA-7632-46AD-A6B8-90443E2BE352}" dt="2019-10-22T15:41:23.774" v="881" actId="1076"/>
          <ac:cxnSpMkLst>
            <pc:docMk/>
            <pc:sldMk cId="2194686814" sldId="257"/>
            <ac:cxnSpMk id="119" creationId="{410DB3D7-2D21-497F-9BC9-826E22081F8F}"/>
          </ac:cxnSpMkLst>
        </pc:cxnChg>
        <pc:cxnChg chg="del mod">
          <ac:chgData name="Finan Letts" userId="c47e5185626896a0" providerId="LiveId" clId="{24B76CBA-7632-46AD-A6B8-90443E2BE352}" dt="2019-10-21T15:07:09.902" v="227" actId="478"/>
          <ac:cxnSpMkLst>
            <pc:docMk/>
            <pc:sldMk cId="2194686814" sldId="257"/>
            <ac:cxnSpMk id="119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3T13:32:23.962" v="1153" actId="14100"/>
          <ac:cxnSpMkLst>
            <pc:docMk/>
            <pc:sldMk cId="2194686814" sldId="257"/>
            <ac:cxnSpMk id="121" creationId="{56915C94-3191-4D58-8209-521FDA47D81C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123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3T13:32:57.330" v="1157" actId="14100"/>
          <ac:cxnSpMkLst>
            <pc:docMk/>
            <pc:sldMk cId="2194686814" sldId="257"/>
            <ac:cxnSpMk id="124" creationId="{2AA7900C-355F-42A4-8B8E-75260672DE47}"/>
          </ac:cxnSpMkLst>
        </pc:cxnChg>
        <pc:cxnChg chg="add mod">
          <ac:chgData name="Finan Letts" userId="c47e5185626896a0" providerId="LiveId" clId="{24B76CBA-7632-46AD-A6B8-90443E2BE352}" dt="2019-10-23T13:33:32.319" v="1164" actId="14100"/>
          <ac:cxnSpMkLst>
            <pc:docMk/>
            <pc:sldMk cId="2194686814" sldId="257"/>
            <ac:cxnSpMk id="126" creationId="{44F020A7-8918-4B28-8C3B-5F0CFB63B3DA}"/>
          </ac:cxnSpMkLst>
        </pc:cxnChg>
        <pc:cxnChg chg="add mod">
          <ac:chgData name="Finan Letts" userId="c47e5185626896a0" providerId="LiveId" clId="{24B76CBA-7632-46AD-A6B8-90443E2BE352}" dt="2019-10-23T13:34:18.848" v="1178" actId="1076"/>
          <ac:cxnSpMkLst>
            <pc:docMk/>
            <pc:sldMk cId="2194686814" sldId="257"/>
            <ac:cxnSpMk id="130" creationId="{A8C786AA-A2C5-4813-A3A1-2519B6C4281A}"/>
          </ac:cxnSpMkLst>
        </pc:cxnChg>
        <pc:cxnChg chg="add mod">
          <ac:chgData name="Finan Letts" userId="c47e5185626896a0" providerId="LiveId" clId="{24B76CBA-7632-46AD-A6B8-90443E2BE352}" dt="2019-10-23T13:35:27.292" v="1187" actId="14100"/>
          <ac:cxnSpMkLst>
            <pc:docMk/>
            <pc:sldMk cId="2194686814" sldId="257"/>
            <ac:cxnSpMk id="132" creationId="{E122D448-2C9F-403C-A9D4-53B59E287719}"/>
          </ac:cxnSpMkLst>
        </pc:cxnChg>
        <pc:cxnChg chg="add mod">
          <ac:chgData name="Finan Letts" userId="c47e5185626896a0" providerId="LiveId" clId="{24B76CBA-7632-46AD-A6B8-90443E2BE352}" dt="2019-10-25T13:45:30.155" v="1230" actId="1076"/>
          <ac:cxnSpMkLst>
            <pc:docMk/>
            <pc:sldMk cId="2194686814" sldId="257"/>
            <ac:cxnSpMk id="135" creationId="{30BFCB44-0FE7-4E7B-9623-B2FB76FA77F9}"/>
          </ac:cxnSpMkLst>
        </pc:cxnChg>
        <pc:cxnChg chg="add mod">
          <ac:chgData name="Finan Letts" userId="c47e5185626896a0" providerId="LiveId" clId="{24B76CBA-7632-46AD-A6B8-90443E2BE352}" dt="2019-10-25T13:46:03.749" v="1236" actId="14100"/>
          <ac:cxnSpMkLst>
            <pc:docMk/>
            <pc:sldMk cId="2194686814" sldId="257"/>
            <ac:cxnSpMk id="137" creationId="{CFFBA2DF-0935-4AF5-AD72-C7FADF151D4D}"/>
          </ac:cxnSpMkLst>
        </pc:cxnChg>
        <pc:cxnChg chg="add del">
          <ac:chgData name="Finan Letts" userId="c47e5185626896a0" providerId="LiveId" clId="{24B76CBA-7632-46AD-A6B8-90443E2BE352}" dt="2019-10-21T15:08:15.643" v="231"/>
          <ac:cxnSpMkLst>
            <pc:docMk/>
            <pc:sldMk cId="2194686814" sldId="257"/>
            <ac:cxnSpMk id="140" creationId="{7603C2C8-08A8-41B6-BEED-6C7D5675F43C}"/>
          </ac:cxnSpMkLst>
        </pc:cxnChg>
        <pc:cxnChg chg="add del mod">
          <ac:chgData name="Finan Letts" userId="c47e5185626896a0" providerId="LiveId" clId="{24B76CBA-7632-46AD-A6B8-90443E2BE352}" dt="2019-10-21T15:18:03.455" v="340" actId="1076"/>
          <ac:cxnSpMkLst>
            <pc:docMk/>
            <pc:sldMk cId="2194686814" sldId="257"/>
            <ac:cxnSpMk id="142" creationId="{7DAE947B-77F3-44EF-A145-1013F1A56219}"/>
          </ac:cxnSpMkLst>
        </pc:cxnChg>
        <pc:cxnChg chg="add del mod">
          <ac:chgData name="Finan Letts" userId="c47e5185626896a0" providerId="LiveId" clId="{24B76CBA-7632-46AD-A6B8-90443E2BE352}" dt="2019-10-21T15:17:49.616" v="339" actId="14100"/>
          <ac:cxnSpMkLst>
            <pc:docMk/>
            <pc:sldMk cId="2194686814" sldId="257"/>
            <ac:cxnSpMk id="144" creationId="{C8BB0E5A-3DE0-4C72-8D43-0C9EAA9A24FF}"/>
          </ac:cxnSpMkLst>
        </pc:cxnChg>
        <pc:cxnChg chg="add del mod">
          <ac:chgData name="Finan Letts" userId="c47e5185626896a0" providerId="LiveId" clId="{24B76CBA-7632-46AD-A6B8-90443E2BE352}" dt="2019-10-21T15:16:39.747" v="320" actId="1076"/>
          <ac:cxnSpMkLst>
            <pc:docMk/>
            <pc:sldMk cId="2194686814" sldId="257"/>
            <ac:cxnSpMk id="146" creationId="{74A4C428-831D-4DC1-934A-5C19C98D72AE}"/>
          </ac:cxnSpMkLst>
        </pc:cxnChg>
        <pc:cxnChg chg="add del mod">
          <ac:chgData name="Finan Letts" userId="c47e5185626896a0" providerId="LiveId" clId="{24B76CBA-7632-46AD-A6B8-90443E2BE352}" dt="2019-10-21T15:17:10.995" v="329" actId="1076"/>
          <ac:cxnSpMkLst>
            <pc:docMk/>
            <pc:sldMk cId="2194686814" sldId="257"/>
            <ac:cxnSpMk id="147" creationId="{11804814-9FA6-42DC-B3F6-9B3870A30E88}"/>
          </ac:cxnSpMkLst>
        </pc:cxnChg>
        <pc:cxnChg chg="add del mod">
          <ac:chgData name="Finan Letts" userId="c47e5185626896a0" providerId="LiveId" clId="{24B76CBA-7632-46AD-A6B8-90443E2BE352}" dt="2019-10-21T15:08:36.219" v="235" actId="1076"/>
          <ac:cxnSpMkLst>
            <pc:docMk/>
            <pc:sldMk cId="2194686814" sldId="257"/>
            <ac:cxnSpMk id="149" creationId="{0B0999C6-8C2D-4998-9597-1A3E6FF569C7}"/>
          </ac:cxnSpMkLst>
        </pc:cxnChg>
        <pc:cxnChg chg="add mod">
          <ac:chgData name="Finan Letts" userId="c47e5185626896a0" providerId="LiveId" clId="{24B76CBA-7632-46AD-A6B8-90443E2BE352}" dt="2019-10-25T13:45:51.179" v="1233" actId="1076"/>
          <ac:cxnSpMkLst>
            <pc:docMk/>
            <pc:sldMk cId="2194686814" sldId="257"/>
            <ac:cxnSpMk id="150" creationId="{15989DBF-27C4-4940-B3B7-C03DB8B191CF}"/>
          </ac:cxnSpMkLst>
        </pc:cxnChg>
        <pc:cxnChg chg="add mod">
          <ac:chgData name="Finan Letts" userId="c47e5185626896a0" providerId="LiveId" clId="{24B76CBA-7632-46AD-A6B8-90443E2BE352}" dt="2019-10-23T13:28:38.651" v="1103" actId="1076"/>
          <ac:cxnSpMkLst>
            <pc:docMk/>
            <pc:sldMk cId="2194686814" sldId="257"/>
            <ac:cxnSpMk id="154" creationId="{076D294D-2971-47B3-A5AA-30B4E5D3D847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154" creationId="{EC642833-F2C5-4B08-9721-A4A7EB6AFBA4}"/>
          </ac:cxnSpMkLst>
        </pc:cxnChg>
        <pc:cxnChg chg="add del">
          <ac:chgData name="Finan Letts" userId="c47e5185626896a0" providerId="LiveId" clId="{24B76CBA-7632-46AD-A6B8-90443E2BE352}" dt="2019-10-22T16:10:04.194" v="1095"/>
          <ac:cxnSpMkLst>
            <pc:docMk/>
            <pc:sldMk cId="2194686814" sldId="257"/>
            <ac:cxnSpMk id="156" creationId="{3ABFF48C-6FF3-4679-922B-8A60F6B0ADC1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156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5T13:45:21.322" v="1229" actId="1076"/>
          <ac:cxnSpMkLst>
            <pc:docMk/>
            <pc:sldMk cId="2194686814" sldId="257"/>
            <ac:cxnSpMk id="161" creationId="{18B39DE9-F3D1-4578-9850-60CF3EA7FE90}"/>
          </ac:cxnSpMkLst>
        </pc:cxnChg>
        <pc:cxnChg chg="add mod">
          <ac:chgData name="Finan Letts" userId="c47e5185626896a0" providerId="LiveId" clId="{24B76CBA-7632-46AD-A6B8-90443E2BE352}" dt="2019-10-25T13:45:08.667" v="1227" actId="1076"/>
          <ac:cxnSpMkLst>
            <pc:docMk/>
            <pc:sldMk cId="2194686814" sldId="257"/>
            <ac:cxnSpMk id="164" creationId="{8234F26A-A194-494D-BF1B-8DB12FA57882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164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2T15:33:13.131" v="793" actId="14100"/>
          <ac:cxnSpMkLst>
            <pc:docMk/>
            <pc:sldMk cId="2194686814" sldId="257"/>
            <ac:cxnSpMk id="167" creationId="{9B291EDC-CE5F-47DE-B8C3-033C90BD866B}"/>
          </ac:cxnSpMkLst>
        </pc:cxnChg>
        <pc:cxnChg chg="add mod">
          <ac:chgData name="Finan Letts" userId="c47e5185626896a0" providerId="LiveId" clId="{24B76CBA-7632-46AD-A6B8-90443E2BE352}" dt="2019-10-21T15:24:36.376" v="375" actId="14100"/>
          <ac:cxnSpMkLst>
            <pc:docMk/>
            <pc:sldMk cId="2194686814" sldId="257"/>
            <ac:cxnSpMk id="169" creationId="{476BA3AF-3E15-4DE5-AE0D-AE013FC693E6}"/>
          </ac:cxnSpMkLst>
        </pc:cxnChg>
        <pc:cxnChg chg="add mod">
          <ac:chgData name="Finan Letts" userId="c47e5185626896a0" providerId="LiveId" clId="{24B76CBA-7632-46AD-A6B8-90443E2BE352}" dt="2019-10-22T15:33:50.978" v="821" actId="14100"/>
          <ac:cxnSpMkLst>
            <pc:docMk/>
            <pc:sldMk cId="2194686814" sldId="257"/>
            <ac:cxnSpMk id="171" creationId="{B9063580-6DCC-4FA7-B39F-0D50085BBA6D}"/>
          </ac:cxnSpMkLst>
        </pc:cxnChg>
        <pc:cxnChg chg="add mod">
          <ac:chgData name="Finan Letts" userId="c47e5185626896a0" providerId="LiveId" clId="{24B76CBA-7632-46AD-A6B8-90443E2BE352}" dt="2019-10-21T15:41:13.928" v="525" actId="14100"/>
          <ac:cxnSpMkLst>
            <pc:docMk/>
            <pc:sldMk cId="2194686814" sldId="257"/>
            <ac:cxnSpMk id="173" creationId="{BF5E0618-07C9-4649-B90F-7FA476935AF9}"/>
          </ac:cxnSpMkLst>
        </pc:cxnChg>
        <pc:cxnChg chg="add mod">
          <ac:chgData name="Finan Letts" userId="c47e5185626896a0" providerId="LiveId" clId="{24B76CBA-7632-46AD-A6B8-90443E2BE352}" dt="2019-10-22T15:31:23.469" v="784" actId="14100"/>
          <ac:cxnSpMkLst>
            <pc:docMk/>
            <pc:sldMk cId="2194686814" sldId="257"/>
            <ac:cxnSpMk id="175" creationId="{1FC13183-3D66-4C36-B106-761B42CA8D75}"/>
          </ac:cxnSpMkLst>
        </pc:cxnChg>
        <pc:cxnChg chg="add mod">
          <ac:chgData name="Finan Letts" userId="c47e5185626896a0" providerId="LiveId" clId="{24B76CBA-7632-46AD-A6B8-90443E2BE352}" dt="2019-10-22T15:28:05.099" v="762" actId="14100"/>
          <ac:cxnSpMkLst>
            <pc:docMk/>
            <pc:sldMk cId="2194686814" sldId="257"/>
            <ac:cxnSpMk id="178" creationId="{59B868AE-B351-4D4A-AE26-4D98EEE851FE}"/>
          </ac:cxnSpMkLst>
        </pc:cxnChg>
        <pc:cxnChg chg="add mod">
          <ac:chgData name="Finan Letts" userId="c47e5185626896a0" providerId="LiveId" clId="{24B76CBA-7632-46AD-A6B8-90443E2BE352}" dt="2019-10-21T15:28:15.452" v="463" actId="14100"/>
          <ac:cxnSpMkLst>
            <pc:docMk/>
            <pc:sldMk cId="2194686814" sldId="257"/>
            <ac:cxnSpMk id="184" creationId="{3DC6A51B-AB37-486D-B3C5-3BA4F150C7DC}"/>
          </ac:cxnSpMkLst>
        </pc:cxnChg>
        <pc:cxnChg chg="add mod">
          <ac:chgData name="Finan Letts" userId="c47e5185626896a0" providerId="LiveId" clId="{24B76CBA-7632-46AD-A6B8-90443E2BE352}" dt="2019-10-25T13:50:37.976" v="1289" actId="1076"/>
          <ac:cxnSpMkLst>
            <pc:docMk/>
            <pc:sldMk cId="2194686814" sldId="257"/>
            <ac:cxnSpMk id="186" creationId="{7CF3AF5F-31AE-4B38-B68E-E6AAC5D9EFC3}"/>
          </ac:cxnSpMkLst>
        </pc:cxnChg>
        <pc:cxnChg chg="add mod">
          <ac:chgData name="Finan Letts" userId="c47e5185626896a0" providerId="LiveId" clId="{24B76CBA-7632-46AD-A6B8-90443E2BE352}" dt="2019-10-25T13:53:49.856" v="1361" actId="1076"/>
          <ac:cxnSpMkLst>
            <pc:docMk/>
            <pc:sldMk cId="2194686814" sldId="257"/>
            <ac:cxnSpMk id="189" creationId="{C05464E2-9E04-4C92-B857-B08F0197A9DD}"/>
          </ac:cxnSpMkLst>
        </pc:cxnChg>
        <pc:cxnChg chg="add mod">
          <ac:chgData name="Finan Letts" userId="c47e5185626896a0" providerId="LiveId" clId="{24B76CBA-7632-46AD-A6B8-90443E2BE352}" dt="2019-10-25T13:52:39.453" v="1312" actId="14100"/>
          <ac:cxnSpMkLst>
            <pc:docMk/>
            <pc:sldMk cId="2194686814" sldId="257"/>
            <ac:cxnSpMk id="190" creationId="{59F49B32-7369-4B3F-9CF3-2FBDA3BCAC9F}"/>
          </ac:cxnSpMkLst>
        </pc:cxnChg>
        <pc:cxnChg chg="add mod">
          <ac:chgData name="Finan Letts" userId="c47e5185626896a0" providerId="LiveId" clId="{24B76CBA-7632-46AD-A6B8-90443E2BE352}" dt="2019-10-25T13:55:33.536" v="1375" actId="1076"/>
          <ac:cxnSpMkLst>
            <pc:docMk/>
            <pc:sldMk cId="2194686814" sldId="257"/>
            <ac:cxnSpMk id="196" creationId="{7E29AB14-F5EF-4692-A582-1F35F88C58DF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196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1T15:46:29.614" v="564" actId="14100"/>
          <ac:cxnSpMkLst>
            <pc:docMk/>
            <pc:sldMk cId="2194686814" sldId="257"/>
            <ac:cxnSpMk id="197" creationId="{8454FFD4-606E-410D-A69E-43951432677B}"/>
          </ac:cxnSpMkLst>
        </pc:cxnChg>
        <pc:cxnChg chg="add mod">
          <ac:chgData name="Finan Letts" userId="c47e5185626896a0" providerId="LiveId" clId="{24B76CBA-7632-46AD-A6B8-90443E2BE352}" dt="2019-10-21T15:46:24.802" v="563" actId="1076"/>
          <ac:cxnSpMkLst>
            <pc:docMk/>
            <pc:sldMk cId="2194686814" sldId="257"/>
            <ac:cxnSpMk id="198" creationId="{330E4B0C-D896-47B3-BD8C-471AE306D5A2}"/>
          </ac:cxnSpMkLst>
        </pc:cxnChg>
        <pc:cxnChg chg="add mod">
          <ac:chgData name="Finan Letts" userId="c47e5185626896a0" providerId="LiveId" clId="{24B76CBA-7632-46AD-A6B8-90443E2BE352}" dt="2019-10-22T15:38:32.708" v="869" actId="20577"/>
          <ac:cxnSpMkLst>
            <pc:docMk/>
            <pc:sldMk cId="2194686814" sldId="257"/>
            <ac:cxnSpMk id="199" creationId="{5DE0FA10-E7D8-4FE1-99FC-541BDA058F17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04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5T13:56:15.127" v="1382" actId="1076"/>
          <ac:cxnSpMkLst>
            <pc:docMk/>
            <pc:sldMk cId="2194686814" sldId="257"/>
            <ac:cxnSpMk id="205" creationId="{1CC9743B-4526-4F8E-A9B6-B79FF64817AC}"/>
          </ac:cxnSpMkLst>
        </pc:cxnChg>
        <pc:cxnChg chg="add mod">
          <ac:chgData name="Finan Letts" userId="c47e5185626896a0" providerId="LiveId" clId="{24B76CBA-7632-46AD-A6B8-90443E2BE352}" dt="2019-10-25T13:56:44.108" v="1387" actId="14100"/>
          <ac:cxnSpMkLst>
            <pc:docMk/>
            <pc:sldMk cId="2194686814" sldId="257"/>
            <ac:cxnSpMk id="207" creationId="{924D6781-3D66-476F-AB12-5AD7F615E297}"/>
          </ac:cxnSpMkLst>
        </pc:cxnChg>
        <pc:cxnChg chg="add mod">
          <ac:chgData name="Finan Letts" userId="c47e5185626896a0" providerId="LiveId" clId="{24B76CBA-7632-46AD-A6B8-90443E2BE352}" dt="2019-10-25T13:57:14.726" v="1393" actId="1076"/>
          <ac:cxnSpMkLst>
            <pc:docMk/>
            <pc:sldMk cId="2194686814" sldId="257"/>
            <ac:cxnSpMk id="209" creationId="{E388AF14-8CB5-4078-957F-6F2C5C314793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18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1T15:53:58.408" v="660" actId="1076"/>
          <ac:cxnSpMkLst>
            <pc:docMk/>
            <pc:sldMk cId="2194686814" sldId="257"/>
            <ac:cxnSpMk id="221" creationId="{5864F674-2B02-4CEC-86AF-F80CDD341949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223" creationId="{00000000-0000-0000-0000-000000000000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24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1T15:52:31.043" v="643" actId="14100"/>
          <ac:cxnSpMkLst>
            <pc:docMk/>
            <pc:sldMk cId="2194686814" sldId="257"/>
            <ac:cxnSpMk id="226" creationId="{99D8BB83-CAB9-4C75-9606-63FD181B87D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29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1T15:56:18.226" v="686" actId="1076"/>
          <ac:cxnSpMkLst>
            <pc:docMk/>
            <pc:sldMk cId="2194686814" sldId="257"/>
            <ac:cxnSpMk id="232" creationId="{65C7F31A-86F5-416C-9789-781FDF1F98CC}"/>
          </ac:cxnSpMkLst>
        </pc:cxnChg>
        <pc:cxnChg chg="add del mod">
          <ac:chgData name="Finan Letts" userId="c47e5185626896a0" providerId="LiveId" clId="{24B76CBA-7632-46AD-A6B8-90443E2BE352}" dt="2019-10-21T15:55:48.333" v="680" actId="478"/>
          <ac:cxnSpMkLst>
            <pc:docMk/>
            <pc:sldMk cId="2194686814" sldId="257"/>
            <ac:cxnSpMk id="234" creationId="{691C1894-C912-4680-A0E6-73925C3F7CD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35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37" creationId="{EC642833-F2C5-4B08-9721-A4A7EB6AFBA4}"/>
          </ac:cxnSpMkLst>
        </pc:cxnChg>
        <pc:cxnChg chg="add del mod">
          <ac:chgData name="Finan Letts" userId="c47e5185626896a0" providerId="LiveId" clId="{24B76CBA-7632-46AD-A6B8-90443E2BE352}" dt="2019-10-21T15:55:52.068" v="681" actId="478"/>
          <ac:cxnSpMkLst>
            <pc:docMk/>
            <pc:sldMk cId="2194686814" sldId="257"/>
            <ac:cxnSpMk id="238" creationId="{D386143E-9B59-4A59-8A57-7F1A53633189}"/>
          </ac:cxnSpMkLst>
        </pc:cxnChg>
        <pc:cxnChg chg="add mod">
          <ac:chgData name="Finan Letts" userId="c47e5185626896a0" providerId="LiveId" clId="{24B76CBA-7632-46AD-A6B8-90443E2BE352}" dt="2019-10-22T16:02:21.565" v="1040" actId="1076"/>
          <ac:cxnSpMkLst>
            <pc:docMk/>
            <pc:sldMk cId="2194686814" sldId="257"/>
            <ac:cxnSpMk id="240" creationId="{4BEF450B-18B6-48BD-955C-18395D240276}"/>
          </ac:cxnSpMkLst>
        </pc:cxnChg>
        <pc:cxnChg chg="add mod">
          <ac:chgData name="Finan Letts" userId="c47e5185626896a0" providerId="LiveId" clId="{24B76CBA-7632-46AD-A6B8-90443E2BE352}" dt="2019-10-22T16:02:32.536" v="1042" actId="14100"/>
          <ac:cxnSpMkLst>
            <pc:docMk/>
            <pc:sldMk cId="2194686814" sldId="257"/>
            <ac:cxnSpMk id="241" creationId="{B5765913-1586-4D81-A6AA-DD3210D5DBDB}"/>
          </ac:cxnSpMkLst>
        </pc:cxnChg>
        <pc:cxnChg chg="add del mod">
          <ac:chgData name="Finan Letts" userId="c47e5185626896a0" providerId="LiveId" clId="{24B76CBA-7632-46AD-A6B8-90443E2BE352}" dt="2019-10-22T15:47:09.734" v="912" actId="478"/>
          <ac:cxnSpMkLst>
            <pc:docMk/>
            <pc:sldMk cId="2194686814" sldId="257"/>
            <ac:cxnSpMk id="244" creationId="{5B5AF7B9-5255-4A73-B2D0-0BA34297880A}"/>
          </ac:cxnSpMkLst>
        </pc:cxnChg>
        <pc:cxnChg chg="add mod">
          <ac:chgData name="Finan Letts" userId="c47e5185626896a0" providerId="LiveId" clId="{24B76CBA-7632-46AD-A6B8-90443E2BE352}" dt="2019-10-22T16:05:43.782" v="1069" actId="14100"/>
          <ac:cxnSpMkLst>
            <pc:docMk/>
            <pc:sldMk cId="2194686814" sldId="257"/>
            <ac:cxnSpMk id="246" creationId="{FB6DC7DA-C0E9-4E06-96D0-476AFD50E2A5}"/>
          </ac:cxnSpMkLst>
        </pc:cxnChg>
        <pc:cxnChg chg="add del mod">
          <ac:chgData name="Finan Letts" userId="c47e5185626896a0" providerId="LiveId" clId="{24B76CBA-7632-46AD-A6B8-90443E2BE352}" dt="2019-10-21T15:55:57.739" v="684" actId="478"/>
          <ac:cxnSpMkLst>
            <pc:docMk/>
            <pc:sldMk cId="2194686814" sldId="257"/>
            <ac:cxnSpMk id="250" creationId="{8A737EBF-0FA4-4D2B-AF47-30971C69BE5A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51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2T16:03:44.824" v="1054" actId="14100"/>
          <ac:cxnSpMkLst>
            <pc:docMk/>
            <pc:sldMk cId="2194686814" sldId="257"/>
            <ac:cxnSpMk id="253" creationId="{A1A74D73-9FCE-43A5-B3A3-B8CFDB3BE542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54" creationId="{00000000-0000-0000-0000-000000000000}"/>
          </ac:cxnSpMkLst>
        </pc:cxnChg>
        <pc:cxnChg chg="add mod">
          <ac:chgData name="Finan Letts" userId="c47e5185626896a0" providerId="LiveId" clId="{24B76CBA-7632-46AD-A6B8-90443E2BE352}" dt="2019-10-25T13:49:02.369" v="1256" actId="14100"/>
          <ac:cxnSpMkLst>
            <pc:docMk/>
            <pc:sldMk cId="2194686814" sldId="257"/>
            <ac:cxnSpMk id="259" creationId="{2CB5EAB5-AECE-450F-AD55-F0D542E9EB22}"/>
          </ac:cxnSpMkLst>
        </pc:cxnChg>
        <pc:cxnChg chg="add mod">
          <ac:chgData name="Finan Letts" userId="c47e5185626896a0" providerId="LiveId" clId="{24B76CBA-7632-46AD-A6B8-90443E2BE352}" dt="2019-10-22T16:06:00.387" v="1073" actId="1076"/>
          <ac:cxnSpMkLst>
            <pc:docMk/>
            <pc:sldMk cId="2194686814" sldId="257"/>
            <ac:cxnSpMk id="261" creationId="{C394D1EA-0C52-4B8A-984F-549220FE8F70}"/>
          </ac:cxnSpMkLst>
        </pc:cxnChg>
        <pc:cxnChg chg="add mod">
          <ac:chgData name="Finan Letts" userId="c47e5185626896a0" providerId="LiveId" clId="{24B76CBA-7632-46AD-A6B8-90443E2BE352}" dt="2019-10-22T15:45:07.288" v="904" actId="1076"/>
          <ac:cxnSpMkLst>
            <pc:docMk/>
            <pc:sldMk cId="2194686814" sldId="257"/>
            <ac:cxnSpMk id="265" creationId="{4AC2733C-7140-412A-9F57-8F1E1007DB2A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67" creationId="{00000000-0000-0000-0000-000000000000}"/>
          </ac:cxnSpMkLst>
        </pc:cxnChg>
        <pc:cxnChg chg="add mod">
          <ac:chgData name="Finan Letts" userId="c47e5185626896a0" providerId="LiveId" clId="{24B76CBA-7632-46AD-A6B8-90443E2BE352}" dt="2019-10-22T16:05:55.788" v="1072" actId="14100"/>
          <ac:cxnSpMkLst>
            <pc:docMk/>
            <pc:sldMk cId="2194686814" sldId="257"/>
            <ac:cxnSpMk id="268" creationId="{3154CA04-400A-4AD0-B874-EC60F8B10C0C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269" creationId="{00000000-0000-0000-0000-000000000000}"/>
          </ac:cxnSpMkLst>
        </pc:cxnChg>
        <pc:cxnChg chg="add del mod">
          <ac:chgData name="Finan Letts" userId="c47e5185626896a0" providerId="LiveId" clId="{24B76CBA-7632-46AD-A6B8-90443E2BE352}" dt="2019-10-22T15:47:13.496" v="913" actId="478"/>
          <ac:cxnSpMkLst>
            <pc:docMk/>
            <pc:sldMk cId="2194686814" sldId="257"/>
            <ac:cxnSpMk id="270" creationId="{9795B8F0-1C32-4740-A92D-327474FDF057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271" creationId="{EC642833-F2C5-4B08-9721-A4A7EB6AFBA4}"/>
          </ac:cxnSpMkLst>
        </pc:cxnChg>
        <pc:cxnChg chg="add mod">
          <ac:chgData name="Finan Letts" userId="c47e5185626896a0" providerId="LiveId" clId="{24B76CBA-7632-46AD-A6B8-90443E2BE352}" dt="2019-10-22T16:08:13.231" v="1091" actId="14100"/>
          <ac:cxnSpMkLst>
            <pc:docMk/>
            <pc:sldMk cId="2194686814" sldId="257"/>
            <ac:cxnSpMk id="272" creationId="{3F17E9F4-D9B2-4000-BFC1-78D9BDBB49B1}"/>
          </ac:cxnSpMkLst>
        </pc:cxnChg>
        <pc:cxnChg chg="add mod">
          <ac:chgData name="Finan Letts" userId="c47e5185626896a0" providerId="LiveId" clId="{24B76CBA-7632-46AD-A6B8-90443E2BE352}" dt="2019-10-22T16:07:26.676" v="1082" actId="14100"/>
          <ac:cxnSpMkLst>
            <pc:docMk/>
            <pc:sldMk cId="2194686814" sldId="257"/>
            <ac:cxnSpMk id="274" creationId="{51D5019E-7888-462D-9233-8474ACEE7BB5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275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282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299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10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12" creationId="{E74D491A-0FE5-4636-88EC-90EFAEE1D3F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17" creationId="{DD18E10F-7B26-4F7D-A0CB-DA4B104E08B0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19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320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23" creationId="{D8C17659-F0CC-4BCC-A47D-A86C416D6756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324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25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27" creationId="{00000000-0000-0000-0000-000000000000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30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331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336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41" creationId="{15F63357-0EAE-4D5A-83CE-299C23466422}"/>
          </ac:cxnSpMkLst>
        </pc:cxnChg>
        <pc:cxnChg chg="del">
          <ac:chgData name="Finan Letts" userId="c47e5185626896a0" providerId="LiveId" clId="{24B76CBA-7632-46AD-A6B8-90443E2BE352}" dt="2019-10-18T14:31:12.843" v="45" actId="478"/>
          <ac:cxnSpMkLst>
            <pc:docMk/>
            <pc:sldMk cId="2194686814" sldId="257"/>
            <ac:cxnSpMk id="346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18T14:31:12.843" v="45" actId="478"/>
          <ac:cxnSpMkLst>
            <pc:docMk/>
            <pc:sldMk cId="2194686814" sldId="257"/>
            <ac:cxnSpMk id="348" creationId="{EC642833-F2C5-4B08-9721-A4A7EB6AFBA4}"/>
          </ac:cxnSpMkLst>
        </pc:cxnChg>
        <pc:cxnChg chg="del">
          <ac:chgData name="Finan Letts" userId="c47e5185626896a0" providerId="LiveId" clId="{24B76CBA-7632-46AD-A6B8-90443E2BE352}" dt="2019-10-18T14:31:12.843" v="45" actId="478"/>
          <ac:cxnSpMkLst>
            <pc:docMk/>
            <pc:sldMk cId="2194686814" sldId="257"/>
            <ac:cxnSpMk id="351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353" creationId="{00000000-0000-0000-0000-000000000000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58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4:57:14.243" v="225" actId="478"/>
          <ac:cxnSpMkLst>
            <pc:docMk/>
            <pc:sldMk cId="2194686814" sldId="257"/>
            <ac:cxnSpMk id="359" creationId="{00000000-0000-0000-0000-000000000000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60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361" creationId="{00000000-0000-0000-0000-000000000000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64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67" creationId="{E0CFF686-E1C2-4E91-B599-BFC98CA89533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69" creationId="{BB2B611F-871B-44C5-8E06-5F97042C619A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74" creationId="{C87E0B74-2500-406B-A954-6D2781434563}"/>
          </ac:cxnSpMkLst>
        </pc:cxnChg>
        <pc:cxnChg chg="del mod">
          <ac:chgData name="Finan Letts" userId="c47e5185626896a0" providerId="LiveId" clId="{24B76CBA-7632-46AD-A6B8-90443E2BE352}" dt="2019-10-21T15:09:24.848" v="241" actId="478"/>
          <ac:cxnSpMkLst>
            <pc:docMk/>
            <pc:sldMk cId="2194686814" sldId="257"/>
            <ac:cxnSpMk id="375" creationId="{7BFC6B83-BA56-4994-A1BC-36D139AB4B61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77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78" creationId="{B02FB23B-F61F-4211-A605-9CC870773FF9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80" creationId="{9B188020-307E-4FF3-89E4-AADFB3125A9B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88" creationId="{CBA5A149-BB64-4BAD-A566-20637F5FD096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393" creationId="{B14727D5-1CEE-4421-A602-2EDA8D0D8BA7}"/>
          </ac:cxnSpMkLst>
        </pc:cxnChg>
        <pc:cxnChg chg="del mod">
          <ac:chgData name="Finan Letts" userId="c47e5185626896a0" providerId="LiveId" clId="{24B76CBA-7632-46AD-A6B8-90443E2BE352}" dt="2019-10-21T15:07:09.902" v="227" actId="478"/>
          <ac:cxnSpMkLst>
            <pc:docMk/>
            <pc:sldMk cId="2194686814" sldId="257"/>
            <ac:cxnSpMk id="415" creationId="{D3E9C3B4-1657-4AE9-A573-2DF1E4BC7F4B}"/>
          </ac:cxnSpMkLst>
        </pc:cxnChg>
        <pc:cxnChg chg="del mod">
          <ac:chgData name="Finan Letts" userId="c47e5185626896a0" providerId="LiveId" clId="{24B76CBA-7632-46AD-A6B8-90443E2BE352}" dt="2019-10-21T15:07:09.902" v="227" actId="478"/>
          <ac:cxnSpMkLst>
            <pc:docMk/>
            <pc:sldMk cId="2194686814" sldId="257"/>
            <ac:cxnSpMk id="418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421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9.902" v="227" actId="478"/>
          <ac:cxnSpMkLst>
            <pc:docMk/>
            <pc:sldMk cId="2194686814" sldId="257"/>
            <ac:cxnSpMk id="422" creationId="{EF487A24-F2BD-4E80-8CF6-74F89CEB086A}"/>
          </ac:cxnSpMkLst>
        </pc:cxnChg>
        <pc:cxnChg chg="del mod">
          <ac:chgData name="Finan Letts" userId="c47e5185626896a0" providerId="LiveId" clId="{24B76CBA-7632-46AD-A6B8-90443E2BE352}" dt="2019-10-21T15:07:09.902" v="227" actId="478"/>
          <ac:cxnSpMkLst>
            <pc:docMk/>
            <pc:sldMk cId="2194686814" sldId="257"/>
            <ac:cxnSpMk id="425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26" creationId="{00000000-0000-0000-0000-000000000000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428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429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436" creationId="{00000000-0000-0000-0000-000000000000}"/>
          </ac:cxnSpMkLst>
        </pc:cxnChg>
        <pc:cxnChg chg="del mod">
          <ac:chgData name="Finan Letts" userId="c47e5185626896a0" providerId="LiveId" clId="{24B76CBA-7632-46AD-A6B8-90443E2BE352}" dt="2019-10-18T14:31:12.843" v="45" actId="478"/>
          <ac:cxnSpMkLst>
            <pc:docMk/>
            <pc:sldMk cId="2194686814" sldId="257"/>
            <ac:cxnSpMk id="45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18T14:31:17.899" v="46" actId="478"/>
          <ac:cxnSpMkLst>
            <pc:docMk/>
            <pc:sldMk cId="2194686814" sldId="257"/>
            <ac:cxnSpMk id="454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62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5:07:05.096" v="226" actId="478"/>
          <ac:cxnSpMkLst>
            <pc:docMk/>
            <pc:sldMk cId="2194686814" sldId="257"/>
            <ac:cxnSpMk id="464" creationId="{37A1AE1F-CE96-4105-A5EC-EBC2658BFD67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7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18T14:31:17.899" v="46" actId="478"/>
          <ac:cxnSpMkLst>
            <pc:docMk/>
            <pc:sldMk cId="2194686814" sldId="257"/>
            <ac:cxnSpMk id="476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85" creationId="{348F0FDF-056F-4B09-8306-817D12CC2F20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86" creationId="{C5F70448-6129-4BC0-96D2-772C334107AC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87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91" creationId="{D19CA351-BCE8-48C6-B741-2551991D4455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9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94" creationId="{A2FD6D38-2EB1-4B85-8274-7BFF174950F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96" creationId="{90442AF2-B8B6-4350-8B71-5C90B78C962C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498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00" creationId="{C6DB7BEC-489F-4A17-B436-C7EAC2C6EC11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01" creationId="{5F8EC3B7-AD06-455D-B4D7-4BEFEA48E63F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0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06" creationId="{9BE1F36F-BC94-4BCB-A2F5-63D672E53453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08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09" creationId="{FBB21BCB-6B75-4DDE-B8AB-2A79810668BE}"/>
          </ac:cxnSpMkLst>
        </pc:cxnChg>
        <pc:cxnChg chg="del mod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11" creationId="{847BEFB1-3FCB-42BC-AEA3-0B0BDDABE1D9}"/>
          </ac:cxnSpMkLst>
        </pc:cxnChg>
        <pc:cxnChg chg="del mod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13" creationId="{D15858A9-682E-4466-8336-F2A96E74431B}"/>
          </ac:cxnSpMkLst>
        </pc:cxnChg>
        <pc:cxnChg chg="del mod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14" creationId="{69B998BD-275C-4045-B109-80314435F3C2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15" creationId="{00000000-0000-0000-0000-000000000000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19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2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28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3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33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41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47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50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5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58" creationId="{00000000-0000-0000-0000-000000000000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6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64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71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76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8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85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88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599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03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07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10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1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21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24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27" creationId="{00000000-0000-0000-0000-000000000000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4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48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54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57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68" creationId="{00000000-0000-0000-0000-000000000000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69" creationId="{00000000-0000-0000-0000-000000000000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71" creationId="{00000000-0000-0000-0000-000000000000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79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80" creationId="{EC642833-F2C5-4B08-9721-A4A7EB6AFBA4}"/>
          </ac:cxnSpMkLst>
        </pc:cxnChg>
        <pc:cxnChg chg="del mod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84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92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697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00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03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13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16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18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20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23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25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45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56" creationId="{EC642833-F2C5-4B08-9721-A4A7EB6AFBA4}"/>
          </ac:cxnSpMkLst>
        </pc:cxnChg>
        <pc:cxnChg chg="del">
          <ac:chgData name="Finan Letts" userId="c47e5185626896a0" providerId="LiveId" clId="{24B76CBA-7632-46AD-A6B8-90443E2BE352}" dt="2019-10-21T14:48:43.339" v="195" actId="478"/>
          <ac:cxnSpMkLst>
            <pc:docMk/>
            <pc:sldMk cId="2194686814" sldId="257"/>
            <ac:cxnSpMk id="759" creationId="{EC642833-F2C5-4B08-9721-A4A7EB6AFBA4}"/>
          </ac:cxnSpMkLst>
        </pc:cxnChg>
      </pc:sldChg>
      <pc:sldMasterChg chg="modSldLayout">
        <pc:chgData name="Finan Letts" userId="c47e5185626896a0" providerId="LiveId" clId="{24B76CBA-7632-46AD-A6B8-90443E2BE352}" dt="2019-10-21T15:30:51.214" v="473"/>
        <pc:sldMasterMkLst>
          <pc:docMk/>
          <pc:sldMasterMk cId="442232647" sldId="2147483744"/>
        </pc:sldMasterMkLst>
        <pc:sldLayoutChg chg="addSp delSp">
          <pc:chgData name="Finan Letts" userId="c47e5185626896a0" providerId="LiveId" clId="{24B76CBA-7632-46AD-A6B8-90443E2BE352}" dt="2019-10-21T15:30:51.214" v="473"/>
          <pc:sldLayoutMkLst>
            <pc:docMk/>
            <pc:sldMasterMk cId="442232647" sldId="2147483744"/>
            <pc:sldLayoutMk cId="45983554" sldId="2147483745"/>
          </pc:sldLayoutMkLst>
          <pc:spChg chg="del">
            <ac:chgData name="Finan Letts" userId="c47e5185626896a0" providerId="LiveId" clId="{24B76CBA-7632-46AD-A6B8-90443E2BE352}" dt="2019-10-21T15:30:50.368" v="472" actId="478"/>
            <ac:spMkLst>
              <pc:docMk/>
              <pc:sldMasterMk cId="442232647" sldId="2147483744"/>
              <pc:sldLayoutMk cId="45983554" sldId="2147483745"/>
              <ac:spMk id="2" creationId="{00000000-0000-0000-0000-000000000000}"/>
            </ac:spMkLst>
          </pc:spChg>
          <pc:spChg chg="del">
            <ac:chgData name="Finan Letts" userId="c47e5185626896a0" providerId="LiveId" clId="{24B76CBA-7632-46AD-A6B8-90443E2BE352}" dt="2019-10-21T15:30:50.368" v="472" actId="478"/>
            <ac:spMkLst>
              <pc:docMk/>
              <pc:sldMasterMk cId="442232647" sldId="2147483744"/>
              <pc:sldLayoutMk cId="45983554" sldId="2147483745"/>
              <ac:spMk id="3" creationId="{00000000-0000-0000-0000-000000000000}"/>
            </ac:spMkLst>
          </pc:spChg>
          <pc:spChg chg="del">
            <ac:chgData name="Finan Letts" userId="c47e5185626896a0" providerId="LiveId" clId="{24B76CBA-7632-46AD-A6B8-90443E2BE352}" dt="2019-10-21T15:30:50.368" v="472" actId="478"/>
            <ac:spMkLst>
              <pc:docMk/>
              <pc:sldMasterMk cId="442232647" sldId="2147483744"/>
              <pc:sldLayoutMk cId="45983554" sldId="2147483745"/>
              <ac:spMk id="4" creationId="{00000000-0000-0000-0000-000000000000}"/>
            </ac:spMkLst>
          </pc:spChg>
          <pc:spChg chg="del">
            <ac:chgData name="Finan Letts" userId="c47e5185626896a0" providerId="LiveId" clId="{24B76CBA-7632-46AD-A6B8-90443E2BE352}" dt="2019-10-21T15:30:50.368" v="472" actId="478"/>
            <ac:spMkLst>
              <pc:docMk/>
              <pc:sldMasterMk cId="442232647" sldId="2147483744"/>
              <pc:sldLayoutMk cId="45983554" sldId="2147483745"/>
              <ac:spMk id="5" creationId="{00000000-0000-0000-0000-000000000000}"/>
            </ac:spMkLst>
          </pc:spChg>
          <pc:spChg chg="del">
            <ac:chgData name="Finan Letts" userId="c47e5185626896a0" providerId="LiveId" clId="{24B76CBA-7632-46AD-A6B8-90443E2BE352}" dt="2019-10-21T15:30:50.368" v="472" actId="478"/>
            <ac:spMkLst>
              <pc:docMk/>
              <pc:sldMasterMk cId="442232647" sldId="2147483744"/>
              <pc:sldLayoutMk cId="45983554" sldId="2147483745"/>
              <ac:spMk id="6" creationId="{00000000-0000-0000-0000-000000000000}"/>
            </ac:spMkLst>
          </pc:spChg>
          <pc:picChg chg="add">
            <ac:chgData name="Finan Letts" userId="c47e5185626896a0" providerId="LiveId" clId="{24B76CBA-7632-46AD-A6B8-90443E2BE352}" dt="2019-10-21T15:30:51.214" v="473"/>
            <ac:picMkLst>
              <pc:docMk/>
              <pc:sldMasterMk cId="442232647" sldId="2147483744"/>
              <pc:sldLayoutMk cId="45983554" sldId="2147483745"/>
              <ac:picMk id="7" creationId="{BFF73F44-020A-4844-A41F-33F8A65C36C3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EA94C-77A3-2040-8584-2856F8330D11}" type="datetimeFigureOut">
              <a:rPr lang="en-US" smtClean="0"/>
              <a:t>2/26/21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A575A-FE42-F34E-BE8D-35435E3FE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8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1pPr>
    <a:lvl2pPr marL="465338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2pPr>
    <a:lvl3pPr marL="930676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3pPr>
    <a:lvl4pPr marL="1396014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4pPr>
    <a:lvl5pPr marL="1861353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6500" y="1241425"/>
            <a:ext cx="184467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A575A-FE42-F34E-BE8D-35435E3FEA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7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F73F44-020A-4844-A41F-33F8A65C3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61" y="-19091"/>
            <a:ext cx="8437473" cy="1719772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98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520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70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587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03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76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011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29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anchor="t"/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055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88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7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CC7FA-4DC8-4AC2-8BC3-7D8537098B71}" type="datetimeFigureOut">
              <a:rPr lang="en-GB" smtClean="0"/>
              <a:t>26/02/2021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23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2007" rtl="0" eaLnBrk="1" latinLnBrk="0" hangingPunct="1">
        <a:lnSpc>
          <a:spcPct val="90000"/>
        </a:lnSpc>
        <a:spcBef>
          <a:spcPct val="0"/>
        </a:spcBef>
        <a:buNone/>
        <a:defRPr sz="4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02" indent="-243002" algn="l" defTabSz="972007" rtl="0" eaLnBrk="1" latinLnBrk="0" hangingPunct="1">
        <a:lnSpc>
          <a:spcPct val="90000"/>
        </a:lnSpc>
        <a:spcBef>
          <a:spcPts val="1063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29005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15009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70101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2187016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EC642833-F2C5-4B08-9721-A4A7EB6AFBA4}"/>
              </a:ext>
            </a:extLst>
          </p:cNvPr>
          <p:cNvCxnSpPr>
            <a:cxnSpLocks/>
          </p:cNvCxnSpPr>
          <p:nvPr/>
        </p:nvCxnSpPr>
        <p:spPr>
          <a:xfrm flipH="1">
            <a:off x="15200234" y="24640656"/>
            <a:ext cx="163994" cy="6873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Rectangle 1056"/>
          <p:cNvSpPr/>
          <p:nvPr/>
        </p:nvSpPr>
        <p:spPr>
          <a:xfrm>
            <a:off x="7806619" y="15832399"/>
            <a:ext cx="1630905" cy="15909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644" name="TextBox 643"/>
          <p:cNvSpPr txBox="1"/>
          <p:nvPr/>
        </p:nvSpPr>
        <p:spPr>
          <a:xfrm>
            <a:off x="13200" y="510892"/>
            <a:ext cx="8155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ill Sans MT" panose="020B0502020104020203" pitchFamily="34" charset="0"/>
              </a:rPr>
              <a:t>The KS4 curriculum: Economics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151" y="0"/>
            <a:ext cx="1692332" cy="1800815"/>
          </a:xfrm>
          <a:prstGeom prst="rect">
            <a:avLst/>
          </a:prstGeom>
        </p:spPr>
      </p:pic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7603C2C8-08A8-41B6-BEED-6C7D5675F43C}"/>
              </a:ext>
            </a:extLst>
          </p:cNvPr>
          <p:cNvCxnSpPr>
            <a:cxnSpLocks/>
          </p:cNvCxnSpPr>
          <p:nvPr/>
        </p:nvCxnSpPr>
        <p:spPr>
          <a:xfrm flipH="1">
            <a:off x="6508750" y="16102314"/>
            <a:ext cx="95919" cy="30396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F7A47381-BF98-4B55-ADC3-39C76ACB620E}"/>
              </a:ext>
            </a:extLst>
          </p:cNvPr>
          <p:cNvSpPr txBox="1"/>
          <p:nvPr/>
        </p:nvSpPr>
        <p:spPr>
          <a:xfrm>
            <a:off x="4829430" y="17259636"/>
            <a:ext cx="1035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Gill Sans MT" panose="020B0502020104020203" pitchFamily="34" charset="0"/>
              </a:rPr>
              <a:t>The Basic </a:t>
            </a:r>
          </a:p>
          <a:p>
            <a:pPr lvl="0"/>
            <a:r>
              <a:rPr lang="en-GB" sz="800" dirty="0">
                <a:latin typeface="Gill Sans MT" panose="020B0502020104020203" pitchFamily="34" charset="0"/>
              </a:rPr>
              <a:t>Economic Problem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7DAE947B-77F3-44EF-A145-1013F1A56219}"/>
              </a:ext>
            </a:extLst>
          </p:cNvPr>
          <p:cNvCxnSpPr>
            <a:cxnSpLocks/>
          </p:cNvCxnSpPr>
          <p:nvPr/>
        </p:nvCxnSpPr>
        <p:spPr>
          <a:xfrm flipV="1">
            <a:off x="5223880" y="16843285"/>
            <a:ext cx="0" cy="43180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7DD10AE0-8BC0-4FBD-8B5B-929BD3585AD3}"/>
              </a:ext>
            </a:extLst>
          </p:cNvPr>
          <p:cNvSpPr txBox="1"/>
          <p:nvPr/>
        </p:nvSpPr>
        <p:spPr>
          <a:xfrm>
            <a:off x="4386131" y="15657184"/>
            <a:ext cx="12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latin typeface="Gill Sans MT" panose="020B0502020104020203" pitchFamily="34" charset="0"/>
              </a:rPr>
              <a:t>Evaluating the costs and benefits of economic choices</a:t>
            </a:r>
            <a:endParaRPr lang="en-US" sz="1000" dirty="0">
              <a:latin typeface="Gill Sans MT" panose="020B0502020104020203" pitchFamily="34" charset="0"/>
            </a:endParaRP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C8BB0E5A-3DE0-4C72-8D43-0C9EAA9A24FF}"/>
              </a:ext>
            </a:extLst>
          </p:cNvPr>
          <p:cNvCxnSpPr>
            <a:cxnSpLocks/>
          </p:cNvCxnSpPr>
          <p:nvPr/>
        </p:nvCxnSpPr>
        <p:spPr>
          <a:xfrm>
            <a:off x="4888261" y="15974814"/>
            <a:ext cx="20532" cy="33157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17BB80D2-18C3-4BA6-A052-66A4699D8AF6}"/>
              </a:ext>
            </a:extLst>
          </p:cNvPr>
          <p:cNvSpPr txBox="1"/>
          <p:nvPr/>
        </p:nvSpPr>
        <p:spPr>
          <a:xfrm>
            <a:off x="1933566" y="17178635"/>
            <a:ext cx="1171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b="1" dirty="0">
                <a:latin typeface="Gill Sans MT" panose="020B0502020104020203" pitchFamily="34" charset="0"/>
              </a:rPr>
              <a:t>Project:  Townsville Hospital – Economic Choices</a:t>
            </a:r>
            <a:endParaRPr lang="en-US" sz="1000" b="1" dirty="0">
              <a:latin typeface="Gill Sans MT" panose="020B0502020104020203" pitchFamily="34" charset="0"/>
            </a:endParaRP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74A4C428-831D-4DC1-934A-5C19C98D72AE}"/>
              </a:ext>
            </a:extLst>
          </p:cNvPr>
          <p:cNvCxnSpPr>
            <a:cxnSpLocks/>
          </p:cNvCxnSpPr>
          <p:nvPr/>
        </p:nvCxnSpPr>
        <p:spPr>
          <a:xfrm flipH="1">
            <a:off x="2153069" y="15989840"/>
            <a:ext cx="298301" cy="32656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1804814-9FA6-42DC-B3F6-9B3870A30E88}"/>
              </a:ext>
            </a:extLst>
          </p:cNvPr>
          <p:cNvCxnSpPr>
            <a:cxnSpLocks/>
          </p:cNvCxnSpPr>
          <p:nvPr/>
        </p:nvCxnSpPr>
        <p:spPr>
          <a:xfrm flipV="1">
            <a:off x="2681849" y="16829756"/>
            <a:ext cx="295659" cy="28850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327CF252-C3ED-4252-B47D-377C996523FE}"/>
              </a:ext>
            </a:extLst>
          </p:cNvPr>
          <p:cNvSpPr txBox="1"/>
          <p:nvPr/>
        </p:nvSpPr>
        <p:spPr>
          <a:xfrm>
            <a:off x="2240976" y="15549235"/>
            <a:ext cx="755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b="1" dirty="0">
                <a:latin typeface="Gill Sans MT" panose="020B0502020104020203" pitchFamily="34" charset="0"/>
              </a:rPr>
              <a:t>Project:  </a:t>
            </a:r>
            <a:r>
              <a:rPr lang="en-US" sz="800" b="1" dirty="0" err="1">
                <a:latin typeface="Gill Sans MT" panose="020B0502020104020203" pitchFamily="34" charset="0"/>
              </a:rPr>
              <a:t>Crossrail</a:t>
            </a:r>
            <a:r>
              <a:rPr lang="en-US" sz="800" b="1" dirty="0">
                <a:latin typeface="Gill Sans MT" panose="020B0502020104020203" pitchFamily="34" charset="0"/>
              </a:rPr>
              <a:t> cost/benefit</a:t>
            </a:r>
            <a:endParaRPr lang="en-US" sz="1000" b="1" dirty="0">
              <a:latin typeface="Gill Sans MT" panose="020B0502020104020203" pitchFamily="34" charset="0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0B0999C6-8C2D-4998-9597-1A3E6FF569C7}"/>
              </a:ext>
            </a:extLst>
          </p:cNvPr>
          <p:cNvCxnSpPr>
            <a:cxnSpLocks/>
          </p:cNvCxnSpPr>
          <p:nvPr/>
        </p:nvCxnSpPr>
        <p:spPr>
          <a:xfrm flipH="1">
            <a:off x="906282" y="15631449"/>
            <a:ext cx="754685" cy="0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CE6053F3-F337-46F5-B1DA-60EED9A38988}"/>
              </a:ext>
            </a:extLst>
          </p:cNvPr>
          <p:cNvSpPr txBox="1"/>
          <p:nvPr/>
        </p:nvSpPr>
        <p:spPr>
          <a:xfrm>
            <a:off x="6894109" y="16327667"/>
            <a:ext cx="617282" cy="6155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>
                <a:latin typeface="Gill Sans MT" panose="020B0502020104020203" pitchFamily="34" charset="0"/>
              </a:rPr>
              <a:t>9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7CFA1BD-C18A-469A-8C9B-CF90C2A26C5D}"/>
              </a:ext>
            </a:extLst>
          </p:cNvPr>
          <p:cNvSpPr txBox="1"/>
          <p:nvPr/>
        </p:nvSpPr>
        <p:spPr>
          <a:xfrm>
            <a:off x="2245090" y="16369270"/>
            <a:ext cx="4781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Gill Sans MT" panose="020B0502020104020203" pitchFamily="34" charset="0"/>
              </a:rPr>
              <a:t>Introduction to Economics</a:t>
            </a:r>
          </a:p>
        </p:txBody>
      </p:sp>
      <p:pic>
        <p:nvPicPr>
          <p:cNvPr id="153" name="Picture 4">
            <a:extLst>
              <a:ext uri="{FF2B5EF4-FFF2-40B4-BE49-F238E27FC236}">
                <a16:creationId xmlns:a16="http://schemas.microsoft.com/office/drawing/2014/main" id="{340D495A-5CA5-4E00-B03E-30A1ABBB6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33" y="16992329"/>
            <a:ext cx="652867" cy="65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8">
            <a:extLst>
              <a:ext uri="{FF2B5EF4-FFF2-40B4-BE49-F238E27FC236}">
                <a16:creationId xmlns:a16="http://schemas.microsoft.com/office/drawing/2014/main" id="{5478B449-D89E-4807-91AF-B49139B4A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452" y="16835514"/>
            <a:ext cx="587788" cy="5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2">
            <a:extLst>
              <a:ext uri="{FF2B5EF4-FFF2-40B4-BE49-F238E27FC236}">
                <a16:creationId xmlns:a16="http://schemas.microsoft.com/office/drawing/2014/main" id="{034235C5-1FF4-463B-A431-3A88C3234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484" y="15564876"/>
            <a:ext cx="617282" cy="61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6">
            <a:extLst>
              <a:ext uri="{FF2B5EF4-FFF2-40B4-BE49-F238E27FC236}">
                <a16:creationId xmlns:a16="http://schemas.microsoft.com/office/drawing/2014/main" id="{067F66D7-4F1C-4DA1-9489-F7560AAC3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264" y="15721322"/>
            <a:ext cx="495802" cy="49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A0220E5-2B6F-4B17-8364-BA0520515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91" y="15410784"/>
            <a:ext cx="772135" cy="77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" name="TextBox 164">
            <a:extLst>
              <a:ext uri="{FF2B5EF4-FFF2-40B4-BE49-F238E27FC236}">
                <a16:creationId xmlns:a16="http://schemas.microsoft.com/office/drawing/2014/main" id="{C959F833-5622-4A49-98C1-E0280ACDD38F}"/>
              </a:ext>
            </a:extLst>
          </p:cNvPr>
          <p:cNvSpPr txBox="1"/>
          <p:nvPr/>
        </p:nvSpPr>
        <p:spPr>
          <a:xfrm>
            <a:off x="5989963" y="15348259"/>
            <a:ext cx="79375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latin typeface="Gill Sans MT" panose="020B0502020104020203" pitchFamily="34" charset="0"/>
              </a:rPr>
              <a:t>Main economic groups and factors of production 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A299B5-2537-4740-97AA-B691AB21E3F9}"/>
              </a:ext>
            </a:extLst>
          </p:cNvPr>
          <p:cNvSpPr txBox="1"/>
          <p:nvPr/>
        </p:nvSpPr>
        <p:spPr>
          <a:xfrm>
            <a:off x="3367132" y="14354492"/>
            <a:ext cx="4145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</a:rPr>
              <a:t>Introduction to markets</a:t>
            </a:r>
            <a:endParaRPr lang="en-GB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9B291EDC-CE5F-47DE-B8C3-033C90BD866B}"/>
              </a:ext>
            </a:extLst>
          </p:cNvPr>
          <p:cNvCxnSpPr>
            <a:cxnSpLocks/>
          </p:cNvCxnSpPr>
          <p:nvPr/>
        </p:nvCxnSpPr>
        <p:spPr>
          <a:xfrm flipH="1" flipV="1">
            <a:off x="2140649" y="14767239"/>
            <a:ext cx="156873" cy="17119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4DA85842-12ED-4534-9BCB-E280BCF28AFC}"/>
              </a:ext>
            </a:extLst>
          </p:cNvPr>
          <p:cNvSpPr txBox="1"/>
          <p:nvPr/>
        </p:nvSpPr>
        <p:spPr>
          <a:xfrm>
            <a:off x="2170137" y="14968450"/>
            <a:ext cx="537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Gill Sans MT" panose="020B0502020104020203" pitchFamily="34" charset="0"/>
              </a:rPr>
              <a:t>Demand</a:t>
            </a:r>
            <a:endParaRPr lang="en-US" sz="800" dirty="0">
              <a:latin typeface="Gill Sans MT" panose="020B0502020104020203" pitchFamily="34" charset="0"/>
            </a:endParaRPr>
          </a:p>
        </p:txBody>
      </p: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476BA3AF-3E15-4DE5-AE0D-AE013FC693E6}"/>
              </a:ext>
            </a:extLst>
          </p:cNvPr>
          <p:cNvCxnSpPr>
            <a:cxnSpLocks/>
          </p:cNvCxnSpPr>
          <p:nvPr/>
        </p:nvCxnSpPr>
        <p:spPr>
          <a:xfrm flipH="1">
            <a:off x="2337567" y="14114401"/>
            <a:ext cx="1" cy="27333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9063580-6DCC-4FA7-B39F-0D50085BBA6D}"/>
              </a:ext>
            </a:extLst>
          </p:cNvPr>
          <p:cNvCxnSpPr>
            <a:cxnSpLocks/>
            <a:stCxn id="101" idx="1"/>
          </p:cNvCxnSpPr>
          <p:nvPr/>
        </p:nvCxnSpPr>
        <p:spPr>
          <a:xfrm flipH="1" flipV="1">
            <a:off x="4266643" y="14866532"/>
            <a:ext cx="316362" cy="22613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3826F60A-4454-4937-AA22-DA77F4496EF8}"/>
              </a:ext>
            </a:extLst>
          </p:cNvPr>
          <p:cNvSpPr txBox="1"/>
          <p:nvPr/>
        </p:nvSpPr>
        <p:spPr>
          <a:xfrm>
            <a:off x="4682275" y="13522342"/>
            <a:ext cx="1760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b="1" dirty="0">
                <a:latin typeface="Gill Sans MT" panose="020B0502020104020203" pitchFamily="34" charset="0"/>
              </a:rPr>
              <a:t>Project:  Why are footballers paid so much and should there be a maximum wage</a:t>
            </a:r>
          </a:p>
        </p:txBody>
      </p: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BF5E0618-07C9-4649-B90F-7FA476935AF9}"/>
              </a:ext>
            </a:extLst>
          </p:cNvPr>
          <p:cNvCxnSpPr>
            <a:cxnSpLocks/>
            <a:stCxn id="181" idx="2"/>
          </p:cNvCxnSpPr>
          <p:nvPr/>
        </p:nvCxnSpPr>
        <p:spPr>
          <a:xfrm>
            <a:off x="6663229" y="14038801"/>
            <a:ext cx="184100" cy="37967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>
            <a:extLst>
              <a:ext uri="{FF2B5EF4-FFF2-40B4-BE49-F238E27FC236}">
                <a16:creationId xmlns:a16="http://schemas.microsoft.com/office/drawing/2014/main" id="{839C8D0B-0237-4946-B290-906BA262F353}"/>
              </a:ext>
            </a:extLst>
          </p:cNvPr>
          <p:cNvSpPr txBox="1"/>
          <p:nvPr/>
        </p:nvSpPr>
        <p:spPr>
          <a:xfrm>
            <a:off x="2080651" y="13860759"/>
            <a:ext cx="537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Gill Sans MT" panose="020B0502020104020203" pitchFamily="34" charset="0"/>
              </a:rPr>
              <a:t>Supply</a:t>
            </a:r>
            <a:endParaRPr lang="en-US" sz="800" dirty="0">
              <a:latin typeface="Gill Sans MT" panose="020B0502020104020203" pitchFamily="34" charset="0"/>
            </a:endParaRP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1FC13183-3D66-4C36-B106-761B42CA8D75}"/>
              </a:ext>
            </a:extLst>
          </p:cNvPr>
          <p:cNvCxnSpPr>
            <a:cxnSpLocks/>
          </p:cNvCxnSpPr>
          <p:nvPr/>
        </p:nvCxnSpPr>
        <p:spPr>
          <a:xfrm>
            <a:off x="4071946" y="14030954"/>
            <a:ext cx="201192" cy="26107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72255C8F-9361-4B66-BDA8-83360D7EF9A9}"/>
              </a:ext>
            </a:extLst>
          </p:cNvPr>
          <p:cNvSpPr txBox="1"/>
          <p:nvPr/>
        </p:nvSpPr>
        <p:spPr>
          <a:xfrm>
            <a:off x="3352188" y="13730978"/>
            <a:ext cx="1067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latin typeface="Gill Sans MT" panose="020B0502020104020203" pitchFamily="34" charset="0"/>
              </a:rPr>
              <a:t>The Labour Market (intro)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CECFD8B-2C2D-476A-ADCC-A7DD102B5D34}"/>
              </a:ext>
            </a:extLst>
          </p:cNvPr>
          <p:cNvSpPr txBox="1"/>
          <p:nvPr/>
        </p:nvSpPr>
        <p:spPr>
          <a:xfrm>
            <a:off x="6877992" y="13638941"/>
            <a:ext cx="717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b="1" dirty="0">
                <a:latin typeface="Gill Sans MT" panose="020B0502020104020203" pitchFamily="34" charset="0"/>
              </a:rPr>
              <a:t>Project:</a:t>
            </a:r>
          </a:p>
          <a:p>
            <a:pPr lvl="0"/>
            <a:r>
              <a:rPr lang="en-GB" sz="800" b="1" dirty="0">
                <a:latin typeface="Gill Sans MT" panose="020B0502020104020203" pitchFamily="34" charset="0"/>
              </a:rPr>
              <a:t>Buying a house</a:t>
            </a:r>
          </a:p>
          <a:p>
            <a:endParaRPr lang="en-US" sz="800" dirty="0">
              <a:latin typeface="Gill Sans MT" panose="020B0502020104020203" pitchFamily="34" charset="0"/>
            </a:endParaRP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59B868AE-B351-4D4A-AE26-4D98EEE851FE}"/>
              </a:ext>
            </a:extLst>
          </p:cNvPr>
          <p:cNvCxnSpPr>
            <a:cxnSpLocks/>
          </p:cNvCxnSpPr>
          <p:nvPr/>
        </p:nvCxnSpPr>
        <p:spPr>
          <a:xfrm flipH="1">
            <a:off x="2919041" y="14096694"/>
            <a:ext cx="27088" cy="20430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9" name="Picture 10">
            <a:extLst>
              <a:ext uri="{FF2B5EF4-FFF2-40B4-BE49-F238E27FC236}">
                <a16:creationId xmlns:a16="http://schemas.microsoft.com/office/drawing/2014/main" id="{DF339C73-DAB2-4088-A471-A5B45515B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917" y="13278556"/>
            <a:ext cx="689215" cy="6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12">
            <a:extLst>
              <a:ext uri="{FF2B5EF4-FFF2-40B4-BE49-F238E27FC236}">
                <a16:creationId xmlns:a16="http://schemas.microsoft.com/office/drawing/2014/main" id="{FB7C9925-2379-401A-9B99-DAF4DECEB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309" y="13481931"/>
            <a:ext cx="491974" cy="49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16">
            <a:extLst>
              <a:ext uri="{FF2B5EF4-FFF2-40B4-BE49-F238E27FC236}">
                <a16:creationId xmlns:a16="http://schemas.microsoft.com/office/drawing/2014/main" id="{90474A08-35C8-4CCD-A5A7-BDE4A664F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068" y="13394479"/>
            <a:ext cx="644322" cy="64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TextBox 181">
            <a:extLst>
              <a:ext uri="{FF2B5EF4-FFF2-40B4-BE49-F238E27FC236}">
                <a16:creationId xmlns:a16="http://schemas.microsoft.com/office/drawing/2014/main" id="{824D74CD-FB8B-49B9-8103-0BC45B146433}"/>
              </a:ext>
            </a:extLst>
          </p:cNvPr>
          <p:cNvSpPr txBox="1"/>
          <p:nvPr/>
        </p:nvSpPr>
        <p:spPr>
          <a:xfrm>
            <a:off x="2723438" y="13897775"/>
            <a:ext cx="402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Gill Sans MT" panose="020B0502020104020203" pitchFamily="34" charset="0"/>
              </a:rPr>
              <a:t>Price</a:t>
            </a:r>
          </a:p>
          <a:p>
            <a:endParaRPr lang="en-US" sz="800" dirty="0">
              <a:latin typeface="Gill Sans MT" panose="020B0502020104020203" pitchFamily="34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69366637-A337-401B-BB35-50B97F31918B}"/>
              </a:ext>
            </a:extLst>
          </p:cNvPr>
          <p:cNvSpPr txBox="1"/>
          <p:nvPr/>
        </p:nvSpPr>
        <p:spPr>
          <a:xfrm>
            <a:off x="545605" y="13956806"/>
            <a:ext cx="1200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b="1" dirty="0">
                <a:latin typeface="Gill Sans MT" panose="020B0502020104020203" pitchFamily="34" charset="0"/>
              </a:rPr>
              <a:t>Project:  What determines the price of…</a:t>
            </a:r>
          </a:p>
        </p:txBody>
      </p: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3DC6A51B-AB37-486D-B3C5-3BA4F150C7DC}"/>
              </a:ext>
            </a:extLst>
          </p:cNvPr>
          <p:cNvCxnSpPr>
            <a:cxnSpLocks/>
            <a:stCxn id="183" idx="2"/>
          </p:cNvCxnSpPr>
          <p:nvPr/>
        </p:nvCxnSpPr>
        <p:spPr>
          <a:xfrm>
            <a:off x="1145680" y="14418471"/>
            <a:ext cx="208957" cy="31558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8">
            <a:extLst>
              <a:ext uri="{FF2B5EF4-FFF2-40B4-BE49-F238E27FC236}">
                <a16:creationId xmlns:a16="http://schemas.microsoft.com/office/drawing/2014/main" id="{931FD89B-E7FC-4644-8DF0-11832C204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15" y="14320969"/>
            <a:ext cx="720982" cy="72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AED3221C-42F7-4205-927A-4484955B8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048" y="14908936"/>
            <a:ext cx="367460" cy="36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>
            <a:extLst>
              <a:ext uri="{FF2B5EF4-FFF2-40B4-BE49-F238E27FC236}">
                <a16:creationId xmlns:a16="http://schemas.microsoft.com/office/drawing/2014/main" id="{0BE23B1E-AE78-48E9-A207-70E8CCA40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305" y="13436727"/>
            <a:ext cx="564597" cy="56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>
            <a:extLst>
              <a:ext uri="{FF2B5EF4-FFF2-40B4-BE49-F238E27FC236}">
                <a16:creationId xmlns:a16="http://schemas.microsoft.com/office/drawing/2014/main" id="{C21076CF-1645-493C-A9E9-E65D3F110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739" y="13076816"/>
            <a:ext cx="603064" cy="60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>
            <a:extLst>
              <a:ext uri="{FF2B5EF4-FFF2-40B4-BE49-F238E27FC236}">
                <a16:creationId xmlns:a16="http://schemas.microsoft.com/office/drawing/2014/main" id="{4485F924-7779-4D8C-A01D-BD91CC48F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728" y="13836739"/>
            <a:ext cx="348587" cy="34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8454FFD4-606E-410D-A69E-43951432677B}"/>
              </a:ext>
            </a:extLst>
          </p:cNvPr>
          <p:cNvCxnSpPr>
            <a:cxnSpLocks/>
          </p:cNvCxnSpPr>
          <p:nvPr/>
        </p:nvCxnSpPr>
        <p:spPr>
          <a:xfrm flipH="1" flipV="1">
            <a:off x="7517456" y="14051317"/>
            <a:ext cx="651184" cy="411251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330E4B0C-D896-47B3-BD8C-471AE306D5A2}"/>
              </a:ext>
            </a:extLst>
          </p:cNvPr>
          <p:cNvCxnSpPr>
            <a:cxnSpLocks/>
          </p:cNvCxnSpPr>
          <p:nvPr/>
        </p:nvCxnSpPr>
        <p:spPr>
          <a:xfrm flipH="1" flipV="1">
            <a:off x="7548119" y="13977212"/>
            <a:ext cx="688957" cy="432708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5DE0FA10-E7D8-4FE1-99FC-541BDA058F17}"/>
              </a:ext>
            </a:extLst>
          </p:cNvPr>
          <p:cNvCxnSpPr>
            <a:cxnSpLocks/>
            <a:stCxn id="200" idx="1"/>
          </p:cNvCxnSpPr>
          <p:nvPr/>
        </p:nvCxnSpPr>
        <p:spPr>
          <a:xfrm flipH="1" flipV="1">
            <a:off x="8115272" y="14360257"/>
            <a:ext cx="423162" cy="4500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7E07D7C4-E282-4407-A486-DE1525277D96}"/>
              </a:ext>
            </a:extLst>
          </p:cNvPr>
          <p:cNvSpPr txBox="1"/>
          <p:nvPr/>
        </p:nvSpPr>
        <p:spPr>
          <a:xfrm>
            <a:off x="8538434" y="14051317"/>
            <a:ext cx="1207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b="1" i="1" dirty="0">
                <a:latin typeface="Gill Sans MT" panose="020B0502020104020203" pitchFamily="34" charset="0"/>
              </a:rPr>
              <a:t>Financial literacy: </a:t>
            </a:r>
            <a:r>
              <a:rPr lang="en-US" sz="800" b="1" dirty="0">
                <a:latin typeface="Gill Sans MT" panose="020B0502020104020203" pitchFamily="34" charset="0"/>
              </a:rPr>
              <a:t>loans, bank accounts, mortgages, tax and pensions, compound interest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C5A882E-853C-4B31-A0EC-0B76A8347976}"/>
              </a:ext>
            </a:extLst>
          </p:cNvPr>
          <p:cNvSpPr/>
          <p:nvPr/>
        </p:nvSpPr>
        <p:spPr>
          <a:xfrm rot="4548535">
            <a:off x="6669511" y="12960458"/>
            <a:ext cx="1972700" cy="1042112"/>
          </a:xfrm>
          <a:prstGeom prst="rect">
            <a:avLst/>
          </a:prstGeom>
        </p:spPr>
        <p:txBody>
          <a:bodyPr wrap="none">
            <a:prstTxWarp prst="textArchUp">
              <a:avLst>
                <a:gd name="adj" fmla="val 12793836"/>
              </a:avLst>
            </a:prstTxWarp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Gill Sans MT" panose="020B0502020104020203" pitchFamily="34" charset="0"/>
              </a:rPr>
              <a:t>Limitations of markets</a:t>
            </a:r>
            <a:endParaRPr lang="en-GB" dirty="0"/>
          </a:p>
        </p:txBody>
      </p: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5864F674-2B02-4CEC-86AF-F80CDD341949}"/>
              </a:ext>
            </a:extLst>
          </p:cNvPr>
          <p:cNvCxnSpPr>
            <a:cxnSpLocks/>
          </p:cNvCxnSpPr>
          <p:nvPr/>
        </p:nvCxnSpPr>
        <p:spPr>
          <a:xfrm flipH="1">
            <a:off x="7348391" y="12353758"/>
            <a:ext cx="491421" cy="614603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423C369C-2F08-4DF6-8C83-8224E70334CD}"/>
              </a:ext>
            </a:extLst>
          </p:cNvPr>
          <p:cNvSpPr txBox="1"/>
          <p:nvPr/>
        </p:nvSpPr>
        <p:spPr>
          <a:xfrm>
            <a:off x="8896309" y="12069520"/>
            <a:ext cx="851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Gill Sans MT" panose="020B0502020104020203" pitchFamily="34" charset="0"/>
              </a:rPr>
              <a:t>Investigation:</a:t>
            </a:r>
          </a:p>
          <a:p>
            <a:r>
              <a:rPr lang="en-US" sz="800" i="1" dirty="0">
                <a:latin typeface="Gill Sans MT" panose="020B0502020104020203" pitchFamily="34" charset="0"/>
              </a:rPr>
              <a:t>Should healthcare be provided by the government or the private sector?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99D8BB83-CAB9-4C75-9606-63FD181B87D4}"/>
              </a:ext>
            </a:extLst>
          </p:cNvPr>
          <p:cNvCxnSpPr>
            <a:cxnSpLocks/>
          </p:cNvCxnSpPr>
          <p:nvPr/>
        </p:nvCxnSpPr>
        <p:spPr>
          <a:xfrm flipH="1">
            <a:off x="8372491" y="12958518"/>
            <a:ext cx="416826" cy="13021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8" name="Picture 14" descr="Image result for nhs logo">
            <a:extLst>
              <a:ext uri="{FF2B5EF4-FFF2-40B4-BE49-F238E27FC236}">
                <a16:creationId xmlns:a16="http://schemas.microsoft.com/office/drawing/2014/main" id="{23D5741A-D538-4C80-9763-D79E14740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445" y="12342209"/>
            <a:ext cx="506368" cy="20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0" name="TextBox 229">
            <a:extLst>
              <a:ext uri="{FF2B5EF4-FFF2-40B4-BE49-F238E27FC236}">
                <a16:creationId xmlns:a16="http://schemas.microsoft.com/office/drawing/2014/main" id="{C4080CEC-EA5C-4BB2-B932-924A1F649C50}"/>
              </a:ext>
            </a:extLst>
          </p:cNvPr>
          <p:cNvSpPr txBox="1"/>
          <p:nvPr/>
        </p:nvSpPr>
        <p:spPr>
          <a:xfrm>
            <a:off x="1849388" y="12299910"/>
            <a:ext cx="607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  <a:latin typeface="Gill Sans MT" panose="020B0502020104020203" pitchFamily="34" charset="0"/>
              </a:rPr>
              <a:t>Introduction to national and international macroeconomics</a:t>
            </a:r>
            <a:endParaRPr lang="en-GB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5C7F31A-86F5-416C-9789-781FDF1F98CC}"/>
              </a:ext>
            </a:extLst>
          </p:cNvPr>
          <p:cNvCxnSpPr>
            <a:cxnSpLocks/>
          </p:cNvCxnSpPr>
          <p:nvPr/>
        </p:nvCxnSpPr>
        <p:spPr>
          <a:xfrm flipH="1">
            <a:off x="6853971" y="11685432"/>
            <a:ext cx="908203" cy="0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4BEF450B-18B6-48BD-955C-18395D240276}"/>
              </a:ext>
            </a:extLst>
          </p:cNvPr>
          <p:cNvCxnSpPr>
            <a:cxnSpLocks/>
          </p:cNvCxnSpPr>
          <p:nvPr/>
        </p:nvCxnSpPr>
        <p:spPr>
          <a:xfrm flipV="1">
            <a:off x="4894787" y="12760424"/>
            <a:ext cx="111461" cy="15534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B5765913-1586-4D81-A6AA-DD3210D5DBDB}"/>
              </a:ext>
            </a:extLst>
          </p:cNvPr>
          <p:cNvCxnSpPr>
            <a:cxnSpLocks/>
          </p:cNvCxnSpPr>
          <p:nvPr/>
        </p:nvCxnSpPr>
        <p:spPr>
          <a:xfrm flipH="1">
            <a:off x="4712098" y="12065996"/>
            <a:ext cx="182689" cy="21297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FCCC5B1E-1F55-42D7-AA8F-6319E19DC3BB}"/>
              </a:ext>
            </a:extLst>
          </p:cNvPr>
          <p:cNvSpPr txBox="1"/>
          <p:nvPr/>
        </p:nvSpPr>
        <p:spPr>
          <a:xfrm>
            <a:off x="4462263" y="11623303"/>
            <a:ext cx="1103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Gill Sans MT" panose="020B0502020104020203" pitchFamily="34" charset="0"/>
              </a:rPr>
              <a:t>An introduction to </a:t>
            </a:r>
            <a:r>
              <a:rPr lang="en-US" sz="800" dirty="0" err="1">
                <a:latin typeface="Gill Sans MT" panose="020B0502020104020203" pitchFamily="34" charset="0"/>
              </a:rPr>
              <a:t>globalisation</a:t>
            </a:r>
            <a:r>
              <a:rPr lang="en-US" sz="800" dirty="0">
                <a:latin typeface="Gill Sans MT" panose="020B0502020104020203" pitchFamily="34" charset="0"/>
              </a:rPr>
              <a:t> and international trade</a:t>
            </a:r>
            <a:endParaRPr lang="en-GB" sz="800" dirty="0">
              <a:latin typeface="Gill Sans MT" panose="020B0502020104020203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8BFDAB95-BA14-442E-9FD4-6BC17EB03A97}"/>
              </a:ext>
            </a:extLst>
          </p:cNvPr>
          <p:cNvSpPr txBox="1"/>
          <p:nvPr/>
        </p:nvSpPr>
        <p:spPr>
          <a:xfrm>
            <a:off x="6304891" y="12887491"/>
            <a:ext cx="1039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Economic </a:t>
            </a:r>
          </a:p>
          <a:p>
            <a:r>
              <a:rPr lang="en-GB" sz="800" dirty="0">
                <a:latin typeface="Gill Sans MT" panose="020B0502020104020203" pitchFamily="34" charset="0"/>
              </a:rPr>
              <a:t>growth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BA9CCE7F-977C-4B93-B87D-A3700FB3238B}"/>
              </a:ext>
            </a:extLst>
          </p:cNvPr>
          <p:cNvSpPr/>
          <p:nvPr/>
        </p:nvSpPr>
        <p:spPr>
          <a:xfrm>
            <a:off x="4832454" y="12903156"/>
            <a:ext cx="10294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Unemployment and </a:t>
            </a:r>
          </a:p>
          <a:p>
            <a:r>
              <a:rPr lang="en-GB" sz="800" dirty="0">
                <a:latin typeface="Gill Sans MT" panose="020B0502020104020203" pitchFamily="34" charset="0"/>
              </a:rPr>
              <a:t>Inflation (intro)</a:t>
            </a:r>
          </a:p>
        </p:txBody>
      </p: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B6DC7DA-C0E9-4E06-96D0-476AFD50E2A5}"/>
              </a:ext>
            </a:extLst>
          </p:cNvPr>
          <p:cNvCxnSpPr>
            <a:cxnSpLocks/>
          </p:cNvCxnSpPr>
          <p:nvPr/>
        </p:nvCxnSpPr>
        <p:spPr>
          <a:xfrm>
            <a:off x="2636363" y="9994631"/>
            <a:ext cx="0" cy="23747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TextBox 246">
            <a:extLst>
              <a:ext uri="{FF2B5EF4-FFF2-40B4-BE49-F238E27FC236}">
                <a16:creationId xmlns:a16="http://schemas.microsoft.com/office/drawing/2014/main" id="{5FE6AF68-0E85-4597-B93E-E089996394F3}"/>
              </a:ext>
            </a:extLst>
          </p:cNvPr>
          <p:cNvSpPr txBox="1"/>
          <p:nvPr/>
        </p:nvSpPr>
        <p:spPr>
          <a:xfrm>
            <a:off x="3892490" y="9720320"/>
            <a:ext cx="1241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Introduction to development economics 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2B73149E-3503-4D3F-9C22-CD3B3EE080E1}"/>
              </a:ext>
            </a:extLst>
          </p:cNvPr>
          <p:cNvSpPr txBox="1"/>
          <p:nvPr/>
        </p:nvSpPr>
        <p:spPr>
          <a:xfrm>
            <a:off x="2293577" y="11228931"/>
            <a:ext cx="1354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Gill Sans MT" panose="020B0502020104020203" pitchFamily="34" charset="0"/>
              </a:rPr>
              <a:t>Project: microfinance - investing in a developing economy </a:t>
            </a:r>
            <a:endParaRPr lang="en-GB" sz="800" b="1" dirty="0">
              <a:latin typeface="Gill Sans MT" panose="020B0502020104020203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91BCEF84-C30C-4A0C-A0AB-D7DDCFA4177C}"/>
              </a:ext>
            </a:extLst>
          </p:cNvPr>
          <p:cNvSpPr txBox="1"/>
          <p:nvPr/>
        </p:nvSpPr>
        <p:spPr>
          <a:xfrm>
            <a:off x="6220966" y="9677115"/>
            <a:ext cx="864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Exchange rates</a:t>
            </a:r>
          </a:p>
        </p:txBody>
      </p: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A1A74D73-9FCE-43A5-B3A3-B8CFDB3BE542}"/>
              </a:ext>
            </a:extLst>
          </p:cNvPr>
          <p:cNvCxnSpPr>
            <a:cxnSpLocks/>
          </p:cNvCxnSpPr>
          <p:nvPr/>
        </p:nvCxnSpPr>
        <p:spPr>
          <a:xfrm flipH="1">
            <a:off x="1745755" y="11533924"/>
            <a:ext cx="468073" cy="31474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7" name="Picture 18">
            <a:extLst>
              <a:ext uri="{FF2B5EF4-FFF2-40B4-BE49-F238E27FC236}">
                <a16:creationId xmlns:a16="http://schemas.microsoft.com/office/drawing/2014/main" id="{5DA33709-56A2-46DC-B18D-8D301E40E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362" y="11672157"/>
            <a:ext cx="353020" cy="35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8" name="TextBox 257">
            <a:extLst>
              <a:ext uri="{FF2B5EF4-FFF2-40B4-BE49-F238E27FC236}">
                <a16:creationId xmlns:a16="http://schemas.microsoft.com/office/drawing/2014/main" id="{4C4C7083-EB93-4164-A4B3-A80B64D24D6C}"/>
              </a:ext>
            </a:extLst>
          </p:cNvPr>
          <p:cNvSpPr txBox="1"/>
          <p:nvPr/>
        </p:nvSpPr>
        <p:spPr>
          <a:xfrm>
            <a:off x="974914" y="12840220"/>
            <a:ext cx="1039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>
                <a:latin typeface="Gill Sans MT" panose="020B0502020104020203" pitchFamily="34" charset="0"/>
              </a:rPr>
              <a:t>Investigation: </a:t>
            </a:r>
          </a:p>
          <a:p>
            <a:r>
              <a:rPr lang="en-GB" sz="800" i="1" dirty="0">
                <a:latin typeface="Gill Sans MT" panose="020B0502020104020203" pitchFamily="34" charset="0"/>
              </a:rPr>
              <a:t>“Trading Trainers”</a:t>
            </a: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2CB5EAB5-AECE-450F-AD55-F0D542E9EB22}"/>
              </a:ext>
            </a:extLst>
          </p:cNvPr>
          <p:cNvCxnSpPr>
            <a:cxnSpLocks/>
          </p:cNvCxnSpPr>
          <p:nvPr/>
        </p:nvCxnSpPr>
        <p:spPr>
          <a:xfrm flipH="1" flipV="1">
            <a:off x="1681161" y="12501389"/>
            <a:ext cx="22155" cy="34211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xtBox 259">
            <a:extLst>
              <a:ext uri="{FF2B5EF4-FFF2-40B4-BE49-F238E27FC236}">
                <a16:creationId xmlns:a16="http://schemas.microsoft.com/office/drawing/2014/main" id="{C53F4B71-1875-45CB-B273-D8AB4119D859}"/>
              </a:ext>
            </a:extLst>
          </p:cNvPr>
          <p:cNvSpPr txBox="1"/>
          <p:nvPr/>
        </p:nvSpPr>
        <p:spPr>
          <a:xfrm>
            <a:off x="1852415" y="12840674"/>
            <a:ext cx="874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Gill Sans MT" panose="020B0502020104020203" pitchFamily="34" charset="0"/>
              </a:rPr>
              <a:t>Nike –ethics, </a:t>
            </a:r>
            <a:r>
              <a:rPr lang="en-US" sz="800" i="1" dirty="0" err="1">
                <a:latin typeface="Gill Sans MT" panose="020B0502020104020203" pitchFamily="34" charset="0"/>
              </a:rPr>
              <a:t>globalisation</a:t>
            </a:r>
            <a:r>
              <a:rPr lang="en-US" sz="800" i="1" dirty="0">
                <a:latin typeface="Gill Sans MT" panose="020B0502020104020203" pitchFamily="34" charset="0"/>
              </a:rPr>
              <a:t>, inequality</a:t>
            </a:r>
            <a:endParaRPr lang="en-GB" sz="800" i="1" dirty="0">
              <a:latin typeface="Gill Sans MT" panose="020B0502020104020203" pitchFamily="34" charset="0"/>
            </a:endParaRPr>
          </a:p>
        </p:txBody>
      </p: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C394D1EA-0C52-4B8A-984F-549220FE8F70}"/>
              </a:ext>
            </a:extLst>
          </p:cNvPr>
          <p:cNvCxnSpPr>
            <a:cxnSpLocks/>
          </p:cNvCxnSpPr>
          <p:nvPr/>
        </p:nvCxnSpPr>
        <p:spPr>
          <a:xfrm flipH="1">
            <a:off x="3842042" y="9995360"/>
            <a:ext cx="88035" cy="15015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2" name="Picture 20">
            <a:extLst>
              <a:ext uri="{FF2B5EF4-FFF2-40B4-BE49-F238E27FC236}">
                <a16:creationId xmlns:a16="http://schemas.microsoft.com/office/drawing/2014/main" id="{E9D92F92-4DAB-4F7E-AC08-63637532A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99" y="12507540"/>
            <a:ext cx="463080" cy="46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4AC2733C-7140-412A-9F57-8F1E1007DB2A}"/>
              </a:ext>
            </a:extLst>
          </p:cNvPr>
          <p:cNvCxnSpPr>
            <a:cxnSpLocks/>
          </p:cNvCxnSpPr>
          <p:nvPr/>
        </p:nvCxnSpPr>
        <p:spPr>
          <a:xfrm flipH="1" flipV="1">
            <a:off x="6503668" y="12746095"/>
            <a:ext cx="10164" cy="14270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TextBox 265">
            <a:extLst>
              <a:ext uri="{FF2B5EF4-FFF2-40B4-BE49-F238E27FC236}">
                <a16:creationId xmlns:a16="http://schemas.microsoft.com/office/drawing/2014/main" id="{6CD47B7D-1294-4E93-9F26-88A53CCDBAFC}"/>
              </a:ext>
            </a:extLst>
          </p:cNvPr>
          <p:cNvSpPr txBox="1"/>
          <p:nvPr/>
        </p:nvSpPr>
        <p:spPr>
          <a:xfrm>
            <a:off x="243207" y="10106109"/>
            <a:ext cx="722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>
                <a:latin typeface="Gill Sans MT" panose="020B0502020104020203" pitchFamily="34" charset="0"/>
              </a:rPr>
              <a:t>Investigation: </a:t>
            </a:r>
          </a:p>
          <a:p>
            <a:r>
              <a:rPr lang="en-GB" sz="800" i="1" dirty="0">
                <a:latin typeface="Gill Sans MT" panose="020B0502020104020203" pitchFamily="34" charset="0"/>
              </a:rPr>
              <a:t>China and the sustainability of economic growth</a:t>
            </a:r>
          </a:p>
        </p:txBody>
      </p: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3154CA04-400A-4AD0-B874-EC60F8B10C0C}"/>
              </a:ext>
            </a:extLst>
          </p:cNvPr>
          <p:cNvCxnSpPr>
            <a:cxnSpLocks/>
            <a:stCxn id="266" idx="3"/>
          </p:cNvCxnSpPr>
          <p:nvPr/>
        </p:nvCxnSpPr>
        <p:spPr>
          <a:xfrm>
            <a:off x="966089" y="10460052"/>
            <a:ext cx="248750" cy="46564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9" name="Picture 22">
            <a:extLst>
              <a:ext uri="{FF2B5EF4-FFF2-40B4-BE49-F238E27FC236}">
                <a16:creationId xmlns:a16="http://schemas.microsoft.com/office/drawing/2014/main" id="{102B8712-B2EA-4F68-9B47-15957F37F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748" y="12815899"/>
            <a:ext cx="430232" cy="43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1" name="Picture 24">
            <a:extLst>
              <a:ext uri="{FF2B5EF4-FFF2-40B4-BE49-F238E27FC236}">
                <a16:creationId xmlns:a16="http://schemas.microsoft.com/office/drawing/2014/main" id="{5590AA43-AC85-4260-A02D-05CBEB402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17" y="9537590"/>
            <a:ext cx="560130" cy="56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3F17E9F4-D9B2-4000-BFC1-78D9BDBB49B1}"/>
              </a:ext>
            </a:extLst>
          </p:cNvPr>
          <p:cNvCxnSpPr>
            <a:cxnSpLocks/>
            <a:stCxn id="249" idx="2"/>
          </p:cNvCxnSpPr>
          <p:nvPr/>
        </p:nvCxnSpPr>
        <p:spPr>
          <a:xfrm>
            <a:off x="6653192" y="9892559"/>
            <a:ext cx="17256" cy="30685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34706E56-9EAA-4AB9-8140-0C74CBD8D24D}"/>
              </a:ext>
            </a:extLst>
          </p:cNvPr>
          <p:cNvSpPr txBox="1"/>
          <p:nvPr/>
        </p:nvSpPr>
        <p:spPr>
          <a:xfrm>
            <a:off x="5948358" y="10899620"/>
            <a:ext cx="1354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Gill Sans MT" panose="020B0502020104020203" pitchFamily="34" charset="0"/>
              </a:rPr>
              <a:t>Project:  Summer holiday exchange rates</a:t>
            </a:r>
            <a:endParaRPr lang="en-GB" sz="800" b="1" dirty="0">
              <a:latin typeface="Gill Sans MT" panose="020B0502020104020203" pitchFamily="34" charset="0"/>
            </a:endParaRPr>
          </a:p>
        </p:txBody>
      </p:sp>
      <p:cxnSp>
        <p:nvCxnSpPr>
          <p:cNvPr id="274" name="Straight Connector 273">
            <a:extLst>
              <a:ext uri="{FF2B5EF4-FFF2-40B4-BE49-F238E27FC236}">
                <a16:creationId xmlns:a16="http://schemas.microsoft.com/office/drawing/2014/main" id="{51D5019E-7888-462D-9233-8474ACEE7BB5}"/>
              </a:ext>
            </a:extLst>
          </p:cNvPr>
          <p:cNvCxnSpPr>
            <a:cxnSpLocks/>
          </p:cNvCxnSpPr>
          <p:nvPr/>
        </p:nvCxnSpPr>
        <p:spPr>
          <a:xfrm flipV="1">
            <a:off x="7022115" y="10690250"/>
            <a:ext cx="227640" cy="31531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5" name="Picture 26">
            <a:extLst>
              <a:ext uri="{FF2B5EF4-FFF2-40B4-BE49-F238E27FC236}">
                <a16:creationId xmlns:a16="http://schemas.microsoft.com/office/drawing/2014/main" id="{99DB4B92-2FBD-4653-B95D-9834F6056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752" y="9236269"/>
            <a:ext cx="449743" cy="44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" name="Picture 46">
            <a:extLst>
              <a:ext uri="{FF2B5EF4-FFF2-40B4-BE49-F238E27FC236}">
                <a16:creationId xmlns:a16="http://schemas.microsoft.com/office/drawing/2014/main" id="{62480578-5C64-4BA1-BAA6-25C5A0D85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17" y="10751054"/>
            <a:ext cx="491713" cy="49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6B75E12F-7803-48F7-90E1-A6547455DB83}"/>
              </a:ext>
            </a:extLst>
          </p:cNvPr>
          <p:cNvSpPr txBox="1"/>
          <p:nvPr/>
        </p:nvSpPr>
        <p:spPr>
          <a:xfrm>
            <a:off x="1849646" y="10255353"/>
            <a:ext cx="607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  <a:latin typeface="Gill Sans MT" panose="020B0502020104020203" pitchFamily="34" charset="0"/>
              </a:rPr>
              <a:t>Introduction to national and international macroeconomics</a:t>
            </a:r>
            <a:endParaRPr lang="en-GB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137E64-A58F-4E77-AC25-973BF08CB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249" y="11079113"/>
            <a:ext cx="315639" cy="31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7AD5B52-445A-4B0F-B854-F04839201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810" y="9125637"/>
            <a:ext cx="673891" cy="67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EC01EEA-406E-4199-99B3-3B3A386D3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053" y="12869868"/>
            <a:ext cx="402644" cy="40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E57E70DC-F6E0-44CA-BEAB-4B23C393DDF1}"/>
              </a:ext>
            </a:extLst>
          </p:cNvPr>
          <p:cNvSpPr txBox="1"/>
          <p:nvPr/>
        </p:nvSpPr>
        <p:spPr>
          <a:xfrm>
            <a:off x="4583005" y="14861833"/>
            <a:ext cx="1406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b="1" dirty="0">
                <a:latin typeface="Gill Sans MT" panose="020B0502020104020203" pitchFamily="34" charset="0"/>
              </a:rPr>
              <a:t>Project:  Obesity problem in the UK and government intervention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FDC605DA-EF8B-4FC2-B9B7-2DD8064FF825}"/>
              </a:ext>
            </a:extLst>
          </p:cNvPr>
          <p:cNvCxnSpPr>
            <a:cxnSpLocks/>
          </p:cNvCxnSpPr>
          <p:nvPr/>
        </p:nvCxnSpPr>
        <p:spPr>
          <a:xfrm>
            <a:off x="5392090" y="13956806"/>
            <a:ext cx="256796" cy="37896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>
            <a:extLst>
              <a:ext uri="{FF2B5EF4-FFF2-40B4-BE49-F238E27FC236}">
                <a16:creationId xmlns:a16="http://schemas.microsoft.com/office/drawing/2014/main" id="{996EA7B2-4571-48BE-9138-7928D4DE9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23" y="14960042"/>
            <a:ext cx="425049" cy="42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5EB8A315-A393-41B1-B5AD-687711B2CED6}"/>
              </a:ext>
            </a:extLst>
          </p:cNvPr>
          <p:cNvCxnSpPr>
            <a:cxnSpLocks/>
            <a:stCxn id="110" idx="0"/>
          </p:cNvCxnSpPr>
          <p:nvPr/>
        </p:nvCxnSpPr>
        <p:spPr>
          <a:xfrm flipH="1" flipV="1">
            <a:off x="3421021" y="14767240"/>
            <a:ext cx="8312" cy="2261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D52D4E3B-950F-4C5C-8FC9-652FFF525A25}"/>
              </a:ext>
            </a:extLst>
          </p:cNvPr>
          <p:cNvSpPr txBox="1"/>
          <p:nvPr/>
        </p:nvSpPr>
        <p:spPr>
          <a:xfrm>
            <a:off x="3160356" y="14993406"/>
            <a:ext cx="537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Gill Sans MT" panose="020B0502020104020203" pitchFamily="34" charset="0"/>
              </a:rPr>
              <a:t>Intro to market failure</a:t>
            </a:r>
            <a:endParaRPr lang="en-US" sz="800" dirty="0">
              <a:latin typeface="Gill Sans MT" panose="020B0502020104020203" pitchFamily="34" charset="0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886D8B11-1710-4E1B-AD5B-45733B8AF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995" y="14857666"/>
            <a:ext cx="425049" cy="42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B848639-1106-49A8-B9F9-0C9CE1CB4387}"/>
              </a:ext>
            </a:extLst>
          </p:cNvPr>
          <p:cNvCxnSpPr>
            <a:cxnSpLocks/>
          </p:cNvCxnSpPr>
          <p:nvPr/>
        </p:nvCxnSpPr>
        <p:spPr>
          <a:xfrm flipH="1" flipV="1">
            <a:off x="7443476" y="14795853"/>
            <a:ext cx="8312" cy="2261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83043E41-C034-4BDE-BA53-67E7AFE18900}"/>
              </a:ext>
            </a:extLst>
          </p:cNvPr>
          <p:cNvSpPr txBox="1"/>
          <p:nvPr/>
        </p:nvSpPr>
        <p:spPr>
          <a:xfrm>
            <a:off x="7437626" y="14873924"/>
            <a:ext cx="537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800" dirty="0">
                <a:latin typeface="Gill Sans MT" panose="020B0502020104020203" pitchFamily="34" charset="0"/>
              </a:rPr>
              <a:t>UK Housing Market</a:t>
            </a:r>
            <a:endParaRPr lang="en-US" sz="800" dirty="0">
              <a:latin typeface="Gill Sans MT" panose="020B0502020104020203" pitchFamily="34" charset="0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9BDC13CE-3ADC-46D3-B3D0-97181320C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391" y="14759539"/>
            <a:ext cx="633058" cy="63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410DB3D7-2D21-497F-9BC9-826E22081F8F}"/>
              </a:ext>
            </a:extLst>
          </p:cNvPr>
          <p:cNvCxnSpPr>
            <a:cxnSpLocks/>
          </p:cNvCxnSpPr>
          <p:nvPr/>
        </p:nvCxnSpPr>
        <p:spPr>
          <a:xfrm>
            <a:off x="6969235" y="11946083"/>
            <a:ext cx="201192" cy="26107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0334F017-CD14-477A-85DF-404EBDE936B9}"/>
              </a:ext>
            </a:extLst>
          </p:cNvPr>
          <p:cNvSpPr txBox="1"/>
          <p:nvPr/>
        </p:nvSpPr>
        <p:spPr>
          <a:xfrm>
            <a:off x="6469220" y="11722082"/>
            <a:ext cx="1067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latin typeface="Gill Sans MT" panose="020B0502020104020203" pitchFamily="34" charset="0"/>
              </a:rPr>
              <a:t>The trade cycle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8B1EA951-05F9-4A29-B92E-083B19B1D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428" y="11620041"/>
            <a:ext cx="354407" cy="35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0433238B-ABDC-49FE-B186-36A0822357AC}"/>
              </a:ext>
            </a:extLst>
          </p:cNvPr>
          <p:cNvSpPr txBox="1"/>
          <p:nvPr/>
        </p:nvSpPr>
        <p:spPr>
          <a:xfrm>
            <a:off x="1761421" y="9512945"/>
            <a:ext cx="1685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Gill Sans MT" panose="020B0502020104020203" pitchFamily="34" charset="0"/>
              </a:rPr>
              <a:t>Project:  investigate a developing economy and the reasons for its low levels of development</a:t>
            </a:r>
          </a:p>
        </p:txBody>
      </p:sp>
      <p:pic>
        <p:nvPicPr>
          <p:cNvPr id="1042" name="Picture 18">
            <a:extLst>
              <a:ext uri="{FF2B5EF4-FFF2-40B4-BE49-F238E27FC236}">
                <a16:creationId xmlns:a16="http://schemas.microsoft.com/office/drawing/2014/main" id="{2E2EFC3C-E9C9-48BA-8A1A-15BFD004F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894" y="9193616"/>
            <a:ext cx="414751" cy="4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9" name="TextBox 158">
            <a:extLst>
              <a:ext uri="{FF2B5EF4-FFF2-40B4-BE49-F238E27FC236}">
                <a16:creationId xmlns:a16="http://schemas.microsoft.com/office/drawing/2014/main" id="{5D999DB5-3DF1-4880-92E0-B5AA01A4FA61}"/>
              </a:ext>
            </a:extLst>
          </p:cNvPr>
          <p:cNvSpPr txBox="1"/>
          <p:nvPr/>
        </p:nvSpPr>
        <p:spPr>
          <a:xfrm>
            <a:off x="7764256" y="9112123"/>
            <a:ext cx="785263" cy="6155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>
                <a:latin typeface="Gill Sans MT" panose="020B0502020104020203" pitchFamily="34" charset="0"/>
              </a:rPr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93914F6-BCA8-48D9-9E2C-921B580196A1}"/>
              </a:ext>
            </a:extLst>
          </p:cNvPr>
          <p:cNvSpPr txBox="1"/>
          <p:nvPr/>
        </p:nvSpPr>
        <p:spPr>
          <a:xfrm>
            <a:off x="2249827" y="8184479"/>
            <a:ext cx="4943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</a:rPr>
              <a:t>The role of markets and money</a:t>
            </a:r>
            <a:endParaRPr lang="en-GB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B41E3D2-2D7A-4B6C-BDDD-DBEFAD3B0FC0}"/>
              </a:ext>
            </a:extLst>
          </p:cNvPr>
          <p:cNvSpPr txBox="1"/>
          <p:nvPr/>
        </p:nvSpPr>
        <p:spPr>
          <a:xfrm>
            <a:off x="7763291" y="7636039"/>
            <a:ext cx="1079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Price elasticity: demand and supply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70CB63C-4762-4C5D-A8CD-E294076E764A}"/>
              </a:ext>
            </a:extLst>
          </p:cNvPr>
          <p:cNvCxnSpPr>
            <a:cxnSpLocks/>
          </p:cNvCxnSpPr>
          <p:nvPr/>
        </p:nvCxnSpPr>
        <p:spPr>
          <a:xfrm flipH="1">
            <a:off x="7839812" y="8013173"/>
            <a:ext cx="271051" cy="40980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8FC7A5F6-2C17-46FF-8583-689AD7B66A21}"/>
              </a:ext>
            </a:extLst>
          </p:cNvPr>
          <p:cNvCxnSpPr>
            <a:cxnSpLocks/>
          </p:cNvCxnSpPr>
          <p:nvPr/>
        </p:nvCxnSpPr>
        <p:spPr>
          <a:xfrm flipH="1">
            <a:off x="8115273" y="8543555"/>
            <a:ext cx="589052" cy="15069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8A866130-3DC3-45AC-AF0D-7F29B7FA32EE}"/>
              </a:ext>
            </a:extLst>
          </p:cNvPr>
          <p:cNvSpPr txBox="1"/>
          <p:nvPr/>
        </p:nvSpPr>
        <p:spPr>
          <a:xfrm>
            <a:off x="8294695" y="8026121"/>
            <a:ext cx="1124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Basic economic problem and the role of markets (recap)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86BAD4E-6619-4EF1-B2CE-72A1C92EAAC9}"/>
              </a:ext>
            </a:extLst>
          </p:cNvPr>
          <p:cNvSpPr txBox="1"/>
          <p:nvPr/>
        </p:nvSpPr>
        <p:spPr>
          <a:xfrm>
            <a:off x="6576339" y="8850256"/>
            <a:ext cx="10795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Competition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01075E93-EA9D-4EB7-A50A-FBEE5DD67187}"/>
              </a:ext>
            </a:extLst>
          </p:cNvPr>
          <p:cNvCxnSpPr>
            <a:cxnSpLocks/>
          </p:cNvCxnSpPr>
          <p:nvPr/>
        </p:nvCxnSpPr>
        <p:spPr>
          <a:xfrm flipV="1">
            <a:off x="6755279" y="8622832"/>
            <a:ext cx="329815" cy="23289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4" name="Picture 30">
            <a:extLst>
              <a:ext uri="{FF2B5EF4-FFF2-40B4-BE49-F238E27FC236}">
                <a16:creationId xmlns:a16="http://schemas.microsoft.com/office/drawing/2014/main" id="{EE66DB2C-5AE5-4227-BA2C-E2477D30B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384" y="8709235"/>
            <a:ext cx="479177" cy="47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34">
            <a:extLst>
              <a:ext uri="{FF2B5EF4-FFF2-40B4-BE49-F238E27FC236}">
                <a16:creationId xmlns:a16="http://schemas.microsoft.com/office/drawing/2014/main" id="{B37D72A8-E082-45A5-AD60-A19CE1AB9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934" y="8700879"/>
            <a:ext cx="427696" cy="42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5471F844-8566-4C8C-81F6-701B57EA8C6C}"/>
              </a:ext>
            </a:extLst>
          </p:cNvPr>
          <p:cNvSpPr txBox="1"/>
          <p:nvPr/>
        </p:nvSpPr>
        <p:spPr>
          <a:xfrm>
            <a:off x="5798470" y="7182423"/>
            <a:ext cx="10795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Production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56915C94-3191-4D58-8209-521FDA47D81C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6363668" y="7701462"/>
            <a:ext cx="361649" cy="435075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" name="Picture 28">
            <a:extLst>
              <a:ext uri="{FF2B5EF4-FFF2-40B4-BE49-F238E27FC236}">
                <a16:creationId xmlns:a16="http://schemas.microsoft.com/office/drawing/2014/main" id="{13A14EC3-2D9E-4F1B-A5A3-EACD4FC0D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930" y="7491593"/>
            <a:ext cx="419738" cy="41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DB72D1DE-E558-4E92-904E-EFEC1A3E5C70}"/>
              </a:ext>
            </a:extLst>
          </p:cNvPr>
          <p:cNvSpPr txBox="1"/>
          <p:nvPr/>
        </p:nvSpPr>
        <p:spPr>
          <a:xfrm>
            <a:off x="4728009" y="7577651"/>
            <a:ext cx="1079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The role of financial markets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AA7900C-355F-42A4-8B8E-75260672DE47}"/>
              </a:ext>
            </a:extLst>
          </p:cNvPr>
          <p:cNvCxnSpPr>
            <a:cxnSpLocks/>
            <a:stCxn id="123" idx="1"/>
          </p:cNvCxnSpPr>
          <p:nvPr/>
        </p:nvCxnSpPr>
        <p:spPr>
          <a:xfrm flipH="1">
            <a:off x="4513030" y="7746928"/>
            <a:ext cx="214979" cy="36203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5" name="Picture 32">
            <a:extLst>
              <a:ext uri="{FF2B5EF4-FFF2-40B4-BE49-F238E27FC236}">
                <a16:creationId xmlns:a16="http://schemas.microsoft.com/office/drawing/2014/main" id="{B76A88BA-8C05-47B9-96E9-A7AE59004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572" y="7345934"/>
            <a:ext cx="628705" cy="62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4F020A7-8918-4B28-8C3B-5F0CFB63B3DA}"/>
              </a:ext>
            </a:extLst>
          </p:cNvPr>
          <p:cNvCxnSpPr>
            <a:cxnSpLocks/>
          </p:cNvCxnSpPr>
          <p:nvPr/>
        </p:nvCxnSpPr>
        <p:spPr>
          <a:xfrm flipV="1">
            <a:off x="1798546" y="8475914"/>
            <a:ext cx="511805" cy="258999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E61AB195-A367-4DA3-B050-FC736EAAA226}"/>
              </a:ext>
            </a:extLst>
          </p:cNvPr>
          <p:cNvSpPr txBox="1"/>
          <p:nvPr/>
        </p:nvSpPr>
        <p:spPr>
          <a:xfrm>
            <a:off x="1267452" y="8831226"/>
            <a:ext cx="9699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The labour market</a:t>
            </a:r>
          </a:p>
        </p:txBody>
      </p:sp>
      <p:pic>
        <p:nvPicPr>
          <p:cNvPr id="129" name="Picture 14">
            <a:extLst>
              <a:ext uri="{FF2B5EF4-FFF2-40B4-BE49-F238E27FC236}">
                <a16:creationId xmlns:a16="http://schemas.microsoft.com/office/drawing/2014/main" id="{13C47569-E98F-4463-AD52-2720BA3A4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3" y="8354914"/>
            <a:ext cx="603064" cy="60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A8C786AA-A2C5-4813-A3A1-2519B6C4281A}"/>
              </a:ext>
            </a:extLst>
          </p:cNvPr>
          <p:cNvCxnSpPr>
            <a:cxnSpLocks/>
          </p:cNvCxnSpPr>
          <p:nvPr/>
        </p:nvCxnSpPr>
        <p:spPr>
          <a:xfrm flipH="1">
            <a:off x="870751" y="7345934"/>
            <a:ext cx="981995" cy="0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76910941-CC91-46CD-B1BD-D45D20800B18}"/>
              </a:ext>
            </a:extLst>
          </p:cNvPr>
          <p:cNvSpPr txBox="1"/>
          <p:nvPr/>
        </p:nvSpPr>
        <p:spPr>
          <a:xfrm>
            <a:off x="1573980" y="6109469"/>
            <a:ext cx="6097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</a:rPr>
              <a:t>Economic objectives and the role of government</a:t>
            </a:r>
            <a:endParaRPr lang="en-GB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E122D448-2C9F-403C-A9D4-53B59E287719}"/>
              </a:ext>
            </a:extLst>
          </p:cNvPr>
          <p:cNvCxnSpPr>
            <a:cxnSpLocks/>
          </p:cNvCxnSpPr>
          <p:nvPr/>
        </p:nvCxnSpPr>
        <p:spPr>
          <a:xfrm>
            <a:off x="1145680" y="6342879"/>
            <a:ext cx="208957" cy="31301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Picture 36">
            <a:extLst>
              <a:ext uri="{FF2B5EF4-FFF2-40B4-BE49-F238E27FC236}">
                <a16:creationId xmlns:a16="http://schemas.microsoft.com/office/drawing/2014/main" id="{F736805A-C73F-48DA-8599-1B0FB3993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80" y="5788908"/>
            <a:ext cx="483415" cy="48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F201DAC0-681D-4E49-B812-40320AA08C3F}"/>
              </a:ext>
            </a:extLst>
          </p:cNvPr>
          <p:cNvSpPr txBox="1"/>
          <p:nvPr/>
        </p:nvSpPr>
        <p:spPr>
          <a:xfrm>
            <a:off x="1130633" y="5875488"/>
            <a:ext cx="10795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Growth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FFBA2DF-0935-4AF5-AD72-C7FADF151D4D}"/>
              </a:ext>
            </a:extLst>
          </p:cNvPr>
          <p:cNvCxnSpPr>
            <a:cxnSpLocks/>
            <a:stCxn id="138" idx="1"/>
          </p:cNvCxnSpPr>
          <p:nvPr/>
        </p:nvCxnSpPr>
        <p:spPr>
          <a:xfrm flipH="1" flipV="1">
            <a:off x="2327181" y="6578438"/>
            <a:ext cx="369382" cy="28605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87996458-C849-45F3-9C9E-A955E61C4EEC}"/>
              </a:ext>
            </a:extLst>
          </p:cNvPr>
          <p:cNvSpPr txBox="1"/>
          <p:nvPr/>
        </p:nvSpPr>
        <p:spPr>
          <a:xfrm>
            <a:off x="2696563" y="6756774"/>
            <a:ext cx="10795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Unemployment</a:t>
            </a:r>
          </a:p>
        </p:txBody>
      </p:sp>
      <p:pic>
        <p:nvPicPr>
          <p:cNvPr id="139" name="Picture 8">
            <a:extLst>
              <a:ext uri="{FF2B5EF4-FFF2-40B4-BE49-F238E27FC236}">
                <a16:creationId xmlns:a16="http://schemas.microsoft.com/office/drawing/2014/main" id="{DDC5B387-6839-4279-A609-D07963AA9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87" y="6677236"/>
            <a:ext cx="402644" cy="40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15989DBF-27C4-4940-B3B7-C03DB8B191CF}"/>
              </a:ext>
            </a:extLst>
          </p:cNvPr>
          <p:cNvCxnSpPr>
            <a:cxnSpLocks/>
          </p:cNvCxnSpPr>
          <p:nvPr/>
        </p:nvCxnSpPr>
        <p:spPr>
          <a:xfrm flipH="1">
            <a:off x="3035796" y="5865135"/>
            <a:ext cx="139287" cy="199604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72CB9E81-0070-4AB2-BFB4-3FA101B2A66A}"/>
              </a:ext>
            </a:extLst>
          </p:cNvPr>
          <p:cNvSpPr txBox="1"/>
          <p:nvPr/>
        </p:nvSpPr>
        <p:spPr>
          <a:xfrm>
            <a:off x="3219439" y="5482531"/>
            <a:ext cx="10795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Fair distribution </a:t>
            </a:r>
          </a:p>
          <a:p>
            <a:r>
              <a:rPr lang="en-GB" sz="800" dirty="0">
                <a:latin typeface="Gill Sans MT" panose="020B0502020104020203" pitchFamily="34" charset="0"/>
              </a:rPr>
              <a:t>of income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30BFCB44-0FE7-4E7B-9623-B2FB76FA77F9}"/>
              </a:ext>
            </a:extLst>
          </p:cNvPr>
          <p:cNvCxnSpPr>
            <a:cxnSpLocks/>
          </p:cNvCxnSpPr>
          <p:nvPr/>
        </p:nvCxnSpPr>
        <p:spPr>
          <a:xfrm flipH="1" flipV="1">
            <a:off x="4487145" y="6552270"/>
            <a:ext cx="173495" cy="13410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0393A879-E11F-4791-BF9D-60F8A43BF579}"/>
              </a:ext>
            </a:extLst>
          </p:cNvPr>
          <p:cNvSpPr txBox="1"/>
          <p:nvPr/>
        </p:nvSpPr>
        <p:spPr>
          <a:xfrm>
            <a:off x="4387601" y="6668062"/>
            <a:ext cx="7698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Price stability</a:t>
            </a:r>
          </a:p>
        </p:txBody>
      </p: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18B39DE9-F3D1-4578-9850-60CF3EA7FE90}"/>
              </a:ext>
            </a:extLst>
          </p:cNvPr>
          <p:cNvCxnSpPr>
            <a:cxnSpLocks/>
            <a:stCxn id="162" idx="2"/>
          </p:cNvCxnSpPr>
          <p:nvPr/>
        </p:nvCxnSpPr>
        <p:spPr>
          <a:xfrm>
            <a:off x="5785194" y="5832391"/>
            <a:ext cx="56171" cy="229781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E0A2E0BB-BA12-4A76-B815-59D56501530B}"/>
              </a:ext>
            </a:extLst>
          </p:cNvPr>
          <p:cNvSpPr txBox="1"/>
          <p:nvPr/>
        </p:nvSpPr>
        <p:spPr>
          <a:xfrm>
            <a:off x="5435153" y="5616947"/>
            <a:ext cx="700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Fiscal Policy</a:t>
            </a:r>
          </a:p>
        </p:txBody>
      </p:sp>
      <p:pic>
        <p:nvPicPr>
          <p:cNvPr id="163" name="Picture 38">
            <a:extLst>
              <a:ext uri="{FF2B5EF4-FFF2-40B4-BE49-F238E27FC236}">
                <a16:creationId xmlns:a16="http://schemas.microsoft.com/office/drawing/2014/main" id="{B0AE00E7-90C4-4FDE-BBFF-8FE8BB44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88" y="5236131"/>
            <a:ext cx="652578" cy="65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8234F26A-A194-494D-BF1B-8DB12FA57882}"/>
              </a:ext>
            </a:extLst>
          </p:cNvPr>
          <p:cNvCxnSpPr>
            <a:cxnSpLocks/>
          </p:cNvCxnSpPr>
          <p:nvPr/>
        </p:nvCxnSpPr>
        <p:spPr>
          <a:xfrm flipV="1">
            <a:off x="6525353" y="6568019"/>
            <a:ext cx="45965" cy="14571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0A2AF5B-A760-4E0C-8689-B88EC342C0E6}"/>
              </a:ext>
            </a:extLst>
          </p:cNvPr>
          <p:cNvSpPr txBox="1"/>
          <p:nvPr/>
        </p:nvSpPr>
        <p:spPr>
          <a:xfrm>
            <a:off x="6125159" y="6736398"/>
            <a:ext cx="639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Monetary </a:t>
            </a:r>
          </a:p>
          <a:p>
            <a:r>
              <a:rPr lang="en-GB" sz="800" dirty="0">
                <a:latin typeface="Gill Sans MT" panose="020B0502020104020203" pitchFamily="34" charset="0"/>
              </a:rPr>
              <a:t>Policy</a:t>
            </a:r>
          </a:p>
        </p:txBody>
      </p:sp>
      <p:pic>
        <p:nvPicPr>
          <p:cNvPr id="185" name="Picture 40">
            <a:extLst>
              <a:ext uri="{FF2B5EF4-FFF2-40B4-BE49-F238E27FC236}">
                <a16:creationId xmlns:a16="http://schemas.microsoft.com/office/drawing/2014/main" id="{89741696-3939-487D-88AC-5F08629A5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13" y="6568185"/>
            <a:ext cx="439443" cy="43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92FAE9E-4B07-49C7-B097-8B056BC90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815" y="6737041"/>
            <a:ext cx="488108" cy="48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94DB622-4A02-481E-9169-7456DBC3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125" y="5312418"/>
            <a:ext cx="634204" cy="63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EFCE6C01-5C56-42D2-84A3-39D03D0B8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52" y="5161182"/>
            <a:ext cx="853678" cy="85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7CF3AF5F-31AE-4B38-B68E-E6AAC5D9EFC3}"/>
              </a:ext>
            </a:extLst>
          </p:cNvPr>
          <p:cNvCxnSpPr>
            <a:cxnSpLocks/>
          </p:cNvCxnSpPr>
          <p:nvPr/>
        </p:nvCxnSpPr>
        <p:spPr>
          <a:xfrm flipH="1">
            <a:off x="7511391" y="4715535"/>
            <a:ext cx="981995" cy="0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60711364-8BAE-47A6-9016-F2E57FBD5662}"/>
              </a:ext>
            </a:extLst>
          </p:cNvPr>
          <p:cNvSpPr txBox="1"/>
          <p:nvPr/>
        </p:nvSpPr>
        <p:spPr>
          <a:xfrm>
            <a:off x="7248097" y="5820319"/>
            <a:ext cx="785263" cy="61555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Gill Sans MT" panose="020B0502020104020203" pitchFamily="34" charset="0"/>
              </a:rPr>
              <a:t>Year</a:t>
            </a:r>
          </a:p>
          <a:p>
            <a:pPr algn="ctr"/>
            <a:r>
              <a:rPr lang="en-US" sz="1800" b="1" dirty="0">
                <a:latin typeface="Gill Sans MT" panose="020B0502020104020203" pitchFamily="34" charset="0"/>
              </a:rPr>
              <a:t>11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C46EECC-00E9-49C1-93C1-9C78CDA391D1}"/>
              </a:ext>
            </a:extLst>
          </p:cNvPr>
          <p:cNvSpPr txBox="1"/>
          <p:nvPr/>
        </p:nvSpPr>
        <p:spPr>
          <a:xfrm>
            <a:off x="2115355" y="4029878"/>
            <a:ext cx="6588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Gill Sans MT" panose="020B0502020104020203" pitchFamily="34" charset="0"/>
              </a:rPr>
              <a:t>International trade and the global economy</a:t>
            </a:r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C05464E2-9E04-4C92-B857-B08F0197A9DD}"/>
              </a:ext>
            </a:extLst>
          </p:cNvPr>
          <p:cNvCxnSpPr>
            <a:cxnSpLocks/>
          </p:cNvCxnSpPr>
          <p:nvPr/>
        </p:nvCxnSpPr>
        <p:spPr>
          <a:xfrm flipH="1">
            <a:off x="8494458" y="4897797"/>
            <a:ext cx="261926" cy="189520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59F49B32-7369-4B3F-9CF3-2FBDA3BCAC9F}"/>
              </a:ext>
            </a:extLst>
          </p:cNvPr>
          <p:cNvCxnSpPr>
            <a:cxnSpLocks/>
          </p:cNvCxnSpPr>
          <p:nvPr/>
        </p:nvCxnSpPr>
        <p:spPr>
          <a:xfrm flipH="1" flipV="1">
            <a:off x="8370242" y="5859366"/>
            <a:ext cx="149106" cy="178097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1A27E1F6-62DC-459C-8943-A197783209EE}"/>
              </a:ext>
            </a:extLst>
          </p:cNvPr>
          <p:cNvSpPr txBox="1"/>
          <p:nvPr/>
        </p:nvSpPr>
        <p:spPr>
          <a:xfrm>
            <a:off x="8133279" y="6303656"/>
            <a:ext cx="709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Supply side policies</a:t>
            </a:r>
          </a:p>
        </p:txBody>
      </p:sp>
      <p:pic>
        <p:nvPicPr>
          <p:cNvPr id="193" name="Picture 42">
            <a:extLst>
              <a:ext uri="{FF2B5EF4-FFF2-40B4-BE49-F238E27FC236}">
                <a16:creationId xmlns:a16="http://schemas.microsoft.com/office/drawing/2014/main" id="{33ECA5FB-FA97-4550-AB1F-112B5E94A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523" y="4375680"/>
            <a:ext cx="519934" cy="51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44">
            <a:extLst>
              <a:ext uri="{FF2B5EF4-FFF2-40B4-BE49-F238E27FC236}">
                <a16:creationId xmlns:a16="http://schemas.microsoft.com/office/drawing/2014/main" id="{68897BAF-728F-4512-889F-DD94589A5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00" y="5847536"/>
            <a:ext cx="486141" cy="48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" name="TextBox 194">
            <a:extLst>
              <a:ext uri="{FF2B5EF4-FFF2-40B4-BE49-F238E27FC236}">
                <a16:creationId xmlns:a16="http://schemas.microsoft.com/office/drawing/2014/main" id="{DEB4E891-CF1F-4BAD-93CB-0D3B45F83511}"/>
              </a:ext>
            </a:extLst>
          </p:cNvPr>
          <p:cNvSpPr txBox="1"/>
          <p:nvPr/>
        </p:nvSpPr>
        <p:spPr>
          <a:xfrm>
            <a:off x="8746897" y="5021812"/>
            <a:ext cx="709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Limitations of markets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483029C9-215E-4BD0-8F10-C25909176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676" y="3881610"/>
            <a:ext cx="701807" cy="70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7E29AB14-F5EF-4692-A582-1F35F88C58DF}"/>
              </a:ext>
            </a:extLst>
          </p:cNvPr>
          <p:cNvCxnSpPr>
            <a:cxnSpLocks/>
          </p:cNvCxnSpPr>
          <p:nvPr/>
        </p:nvCxnSpPr>
        <p:spPr>
          <a:xfrm flipH="1">
            <a:off x="7706603" y="3975915"/>
            <a:ext cx="240077" cy="2707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981018AE-CA27-4036-834A-8CA3C9070F42}"/>
              </a:ext>
            </a:extLst>
          </p:cNvPr>
          <p:cNvSpPr txBox="1"/>
          <p:nvPr/>
        </p:nvSpPr>
        <p:spPr>
          <a:xfrm>
            <a:off x="8196382" y="3555461"/>
            <a:ext cx="85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Importance of international trade</a:t>
            </a:r>
          </a:p>
        </p:txBody>
      </p:sp>
      <p:pic>
        <p:nvPicPr>
          <p:cNvPr id="202" name="Picture 48">
            <a:extLst>
              <a:ext uri="{FF2B5EF4-FFF2-40B4-BE49-F238E27FC236}">
                <a16:creationId xmlns:a16="http://schemas.microsoft.com/office/drawing/2014/main" id="{FFDAE6EC-8DE4-411F-9D3B-52EC37FCB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283" y="3195036"/>
            <a:ext cx="764526" cy="76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3" name="TextBox 202">
            <a:extLst>
              <a:ext uri="{FF2B5EF4-FFF2-40B4-BE49-F238E27FC236}">
                <a16:creationId xmlns:a16="http://schemas.microsoft.com/office/drawing/2014/main" id="{62FFB5D3-ECF3-43A8-9D81-641B0DBFF424}"/>
              </a:ext>
            </a:extLst>
          </p:cNvPr>
          <p:cNvSpPr txBox="1"/>
          <p:nvPr/>
        </p:nvSpPr>
        <p:spPr>
          <a:xfrm>
            <a:off x="6165649" y="3432222"/>
            <a:ext cx="851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Balance of payments</a:t>
            </a:r>
          </a:p>
        </p:txBody>
      </p:sp>
      <p:pic>
        <p:nvPicPr>
          <p:cNvPr id="204" name="Picture 52">
            <a:extLst>
              <a:ext uri="{FF2B5EF4-FFF2-40B4-BE49-F238E27FC236}">
                <a16:creationId xmlns:a16="http://schemas.microsoft.com/office/drawing/2014/main" id="{FEC8FADE-F6C5-40C7-879A-CF53AE804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793" y="3042599"/>
            <a:ext cx="480825" cy="48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1CC9743B-4526-4F8E-A9B6-B79FF64817AC}"/>
              </a:ext>
            </a:extLst>
          </p:cNvPr>
          <p:cNvCxnSpPr>
            <a:cxnSpLocks/>
          </p:cNvCxnSpPr>
          <p:nvPr/>
        </p:nvCxnSpPr>
        <p:spPr>
          <a:xfrm flipH="1">
            <a:off x="5895158" y="3720869"/>
            <a:ext cx="240077" cy="270766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D3408C1E-45B0-44D4-8EA5-FF15EFE20F30}"/>
              </a:ext>
            </a:extLst>
          </p:cNvPr>
          <p:cNvSpPr txBox="1"/>
          <p:nvPr/>
        </p:nvSpPr>
        <p:spPr>
          <a:xfrm>
            <a:off x="4163243" y="3543094"/>
            <a:ext cx="8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Exchange rates</a:t>
            </a:r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924D6781-3D66-476F-AB12-5AD7F615E297}"/>
              </a:ext>
            </a:extLst>
          </p:cNvPr>
          <p:cNvCxnSpPr>
            <a:cxnSpLocks/>
            <a:stCxn id="206" idx="1"/>
          </p:cNvCxnSpPr>
          <p:nvPr/>
        </p:nvCxnSpPr>
        <p:spPr>
          <a:xfrm flipH="1">
            <a:off x="4049619" y="3650816"/>
            <a:ext cx="113624" cy="327938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8" name="Picture 50">
            <a:extLst>
              <a:ext uri="{FF2B5EF4-FFF2-40B4-BE49-F238E27FC236}">
                <a16:creationId xmlns:a16="http://schemas.microsoft.com/office/drawing/2014/main" id="{9F54D4C6-CA87-474C-ACEC-7928554C4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511" y="3095418"/>
            <a:ext cx="449950" cy="44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E388AF14-8CB5-4078-957F-6F2C5C314793}"/>
              </a:ext>
            </a:extLst>
          </p:cNvPr>
          <p:cNvCxnSpPr>
            <a:cxnSpLocks/>
            <a:stCxn id="210" idx="2"/>
          </p:cNvCxnSpPr>
          <p:nvPr/>
        </p:nvCxnSpPr>
        <p:spPr>
          <a:xfrm flipH="1">
            <a:off x="2602107" y="3751304"/>
            <a:ext cx="137372" cy="240303"/>
          </a:xfrm>
          <a:prstGeom prst="line">
            <a:avLst/>
          </a:prstGeom>
          <a:ln w="19050">
            <a:solidFill>
              <a:srgbClr val="92D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811FD3A3-F970-453A-B1FE-FE73105C32D8}"/>
              </a:ext>
            </a:extLst>
          </p:cNvPr>
          <p:cNvSpPr txBox="1"/>
          <p:nvPr/>
        </p:nvSpPr>
        <p:spPr>
          <a:xfrm>
            <a:off x="2286433" y="3535860"/>
            <a:ext cx="9060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Gill Sans MT" panose="020B0502020104020203" pitchFamily="34" charset="0"/>
              </a:rPr>
              <a:t>Globalisation</a:t>
            </a:r>
          </a:p>
        </p:txBody>
      </p:sp>
      <p:pic>
        <p:nvPicPr>
          <p:cNvPr id="17" name="Picture 10">
            <a:extLst>
              <a:ext uri="{FF2B5EF4-FFF2-40B4-BE49-F238E27FC236}">
                <a16:creationId xmlns:a16="http://schemas.microsoft.com/office/drawing/2014/main" id="{3AA3BF06-64EE-4DDC-9565-FB1504F19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424" y="2871089"/>
            <a:ext cx="557049" cy="55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" name="Google Shape;195;p1" descr="Screen Shot 2019-10-12 at 12.46.35.png">
            <a:extLst>
              <a:ext uri="{FF2B5EF4-FFF2-40B4-BE49-F238E27FC236}">
                <a16:creationId xmlns:a16="http://schemas.microsoft.com/office/drawing/2014/main" id="{CA679E7B-AF15-426B-855D-4ED4150C5F61}"/>
              </a:ext>
            </a:extLst>
          </p:cNvPr>
          <p:cNvPicPr preferRelativeResize="0"/>
          <p:nvPr/>
        </p:nvPicPr>
        <p:blipFill rotWithShape="1">
          <a:blip r:embed="rId49">
            <a:alphaModFix/>
          </a:blip>
          <a:srcRect/>
          <a:stretch/>
        </p:blipFill>
        <p:spPr>
          <a:xfrm flipH="1">
            <a:off x="7860103" y="15903965"/>
            <a:ext cx="1522024" cy="1447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4686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299</Words>
  <Application>Microsoft Macintosh PowerPoint</Application>
  <PresentationFormat>Custom</PresentationFormat>
  <Paragraphs>72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Gill Sans MT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Fabien Massonnet</cp:lastModifiedBy>
  <cp:revision>333</cp:revision>
  <cp:lastPrinted>2018-09-02T17:44:52Z</cp:lastPrinted>
  <dcterms:created xsi:type="dcterms:W3CDTF">2018-02-08T08:28:53Z</dcterms:created>
  <dcterms:modified xsi:type="dcterms:W3CDTF">2021-02-26T11:46:44Z</dcterms:modified>
</cp:coreProperties>
</file>