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Lst>
  <p:sldSz cy="17640300" cx="9720250"/>
  <p:notesSz cx="6797675" cy="9926625"/>
  <p:embeddedFontLst>
    <p:embeddedFont>
      <p:font typeface="Gill Sans"/>
      <p:regular r:id="rId8"/>
      <p:bold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556">
          <p15:clr>
            <a:srgbClr val="A4A3A4"/>
          </p15:clr>
        </p15:guide>
        <p15:guide id="2" pos="30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556" orient="horz"/>
        <p:guide pos="306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Gill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GillSa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476500" y="1241425"/>
            <a:ext cx="184467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21"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946400" cy="496888"/>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476500" y="1241425"/>
            <a:ext cx="184467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102dc531091_0_0:notes"/>
          <p:cNvSpPr txBox="1"/>
          <p:nvPr>
            <p:ph idx="1" type="body"/>
          </p:nvPr>
        </p:nvSpPr>
        <p:spPr>
          <a:xfrm>
            <a:off x="679450" y="4776788"/>
            <a:ext cx="5438700" cy="3908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g102dc531091_0_0:notes"/>
          <p:cNvSpPr/>
          <p:nvPr>
            <p:ph idx="2" type="sldImg"/>
          </p:nvPr>
        </p:nvSpPr>
        <p:spPr>
          <a:xfrm>
            <a:off x="2476500" y="1241425"/>
            <a:ext cx="1844700" cy="33495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729020" y="2886967"/>
            <a:ext cx="8262224" cy="614143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378"/>
              <a:buFont typeface="Calibri"/>
              <a:buNone/>
              <a:defRPr sz="637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215033" y="9265242"/>
            <a:ext cx="7290197" cy="4258988"/>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63"/>
              </a:spcBef>
              <a:spcAft>
                <a:spcPts val="0"/>
              </a:spcAft>
              <a:buClr>
                <a:schemeClr val="dk1"/>
              </a:buClr>
              <a:buSzPts val="2551"/>
              <a:buNone/>
              <a:defRPr sz="2551"/>
            </a:lvl1pPr>
            <a:lvl2pPr lvl="1" algn="ctr">
              <a:lnSpc>
                <a:spcPct val="90000"/>
              </a:lnSpc>
              <a:spcBef>
                <a:spcPts val="532"/>
              </a:spcBef>
              <a:spcAft>
                <a:spcPts val="0"/>
              </a:spcAft>
              <a:buClr>
                <a:schemeClr val="dk1"/>
              </a:buClr>
              <a:buSzPts val="2126"/>
              <a:buNone/>
              <a:defRPr sz="2126"/>
            </a:lvl2pPr>
            <a:lvl3pPr lvl="2" algn="ctr">
              <a:lnSpc>
                <a:spcPct val="90000"/>
              </a:lnSpc>
              <a:spcBef>
                <a:spcPts val="532"/>
              </a:spcBef>
              <a:spcAft>
                <a:spcPts val="0"/>
              </a:spcAft>
              <a:buClr>
                <a:schemeClr val="dk1"/>
              </a:buClr>
              <a:buSzPts val="1913"/>
              <a:buNone/>
              <a:defRPr sz="1912"/>
            </a:lvl3pPr>
            <a:lvl4pPr lvl="3" algn="ctr">
              <a:lnSpc>
                <a:spcPct val="90000"/>
              </a:lnSpc>
              <a:spcBef>
                <a:spcPts val="532"/>
              </a:spcBef>
              <a:spcAft>
                <a:spcPts val="0"/>
              </a:spcAft>
              <a:buClr>
                <a:schemeClr val="dk1"/>
              </a:buClr>
              <a:buSzPts val="1701"/>
              <a:buNone/>
              <a:defRPr sz="1701"/>
            </a:lvl4pPr>
            <a:lvl5pPr lvl="4" algn="ctr">
              <a:lnSpc>
                <a:spcPct val="90000"/>
              </a:lnSpc>
              <a:spcBef>
                <a:spcPts val="532"/>
              </a:spcBef>
              <a:spcAft>
                <a:spcPts val="0"/>
              </a:spcAft>
              <a:buClr>
                <a:schemeClr val="dk1"/>
              </a:buClr>
              <a:buSzPts val="1701"/>
              <a:buNone/>
              <a:defRPr sz="1701"/>
            </a:lvl5pPr>
            <a:lvl6pPr lvl="5" algn="ctr">
              <a:lnSpc>
                <a:spcPct val="90000"/>
              </a:lnSpc>
              <a:spcBef>
                <a:spcPts val="532"/>
              </a:spcBef>
              <a:spcAft>
                <a:spcPts val="0"/>
              </a:spcAft>
              <a:buClr>
                <a:schemeClr val="dk1"/>
              </a:buClr>
              <a:buSzPts val="1701"/>
              <a:buNone/>
              <a:defRPr sz="1701"/>
            </a:lvl6pPr>
            <a:lvl7pPr lvl="6" algn="ctr">
              <a:lnSpc>
                <a:spcPct val="90000"/>
              </a:lnSpc>
              <a:spcBef>
                <a:spcPts val="532"/>
              </a:spcBef>
              <a:spcAft>
                <a:spcPts val="0"/>
              </a:spcAft>
              <a:buClr>
                <a:schemeClr val="dk1"/>
              </a:buClr>
              <a:buSzPts val="1701"/>
              <a:buNone/>
              <a:defRPr sz="1701"/>
            </a:lvl7pPr>
            <a:lvl8pPr lvl="7" algn="ctr">
              <a:lnSpc>
                <a:spcPct val="90000"/>
              </a:lnSpc>
              <a:spcBef>
                <a:spcPts val="532"/>
              </a:spcBef>
              <a:spcAft>
                <a:spcPts val="0"/>
              </a:spcAft>
              <a:buClr>
                <a:schemeClr val="dk1"/>
              </a:buClr>
              <a:buSzPts val="1701"/>
              <a:buNone/>
              <a:defRPr sz="1701"/>
            </a:lvl8pPr>
            <a:lvl9pPr lvl="8" algn="ctr">
              <a:lnSpc>
                <a:spcPct val="90000"/>
              </a:lnSpc>
              <a:spcBef>
                <a:spcPts val="532"/>
              </a:spcBef>
              <a:spcAft>
                <a:spcPts val="0"/>
              </a:spcAft>
              <a:buClr>
                <a:schemeClr val="dk1"/>
              </a:buClr>
              <a:buSzPts val="1701"/>
              <a:buNone/>
              <a:defRPr sz="1701"/>
            </a:lvl9pPr>
          </a:lstStyle>
          <a:p/>
        </p:txBody>
      </p:sp>
      <p:sp>
        <p:nvSpPr>
          <p:cNvPr id="18" name="Google Shape;18;p2"/>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3"/>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668268" y="939186"/>
            <a:ext cx="8383727" cy="340964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668268" y="4695913"/>
            <a:ext cx="8383727" cy="1119260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28" name="Google Shape;28;p4"/>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63206" y="4397830"/>
            <a:ext cx="8383727" cy="7337874"/>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378"/>
              <a:buFont typeface="Calibri"/>
              <a:buNone/>
              <a:defRPr sz="637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663206" y="11805123"/>
            <a:ext cx="8383727" cy="38588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63"/>
              </a:spcBef>
              <a:spcAft>
                <a:spcPts val="0"/>
              </a:spcAft>
              <a:buClr>
                <a:schemeClr val="dk1"/>
              </a:buClr>
              <a:buSzPts val="2551"/>
              <a:buNone/>
              <a:defRPr sz="2551">
                <a:solidFill>
                  <a:schemeClr val="dk1"/>
                </a:solidFill>
              </a:defRPr>
            </a:lvl1pPr>
            <a:lvl2pPr indent="-228600" lvl="1" marL="914400" algn="l">
              <a:lnSpc>
                <a:spcPct val="90000"/>
              </a:lnSpc>
              <a:spcBef>
                <a:spcPts val="532"/>
              </a:spcBef>
              <a:spcAft>
                <a:spcPts val="0"/>
              </a:spcAft>
              <a:buClr>
                <a:srgbClr val="888888"/>
              </a:buClr>
              <a:buSzPts val="2126"/>
              <a:buNone/>
              <a:defRPr sz="2126">
                <a:solidFill>
                  <a:srgbClr val="888888"/>
                </a:solidFill>
              </a:defRPr>
            </a:lvl2pPr>
            <a:lvl3pPr indent="-228600" lvl="2" marL="1371600" algn="l">
              <a:lnSpc>
                <a:spcPct val="90000"/>
              </a:lnSpc>
              <a:spcBef>
                <a:spcPts val="532"/>
              </a:spcBef>
              <a:spcAft>
                <a:spcPts val="0"/>
              </a:spcAft>
              <a:buClr>
                <a:srgbClr val="888888"/>
              </a:buClr>
              <a:buSzPts val="1913"/>
              <a:buNone/>
              <a:defRPr sz="1912">
                <a:solidFill>
                  <a:srgbClr val="888888"/>
                </a:solidFill>
              </a:defRPr>
            </a:lvl3pPr>
            <a:lvl4pPr indent="-228600" lvl="3" marL="1828800" algn="l">
              <a:lnSpc>
                <a:spcPct val="90000"/>
              </a:lnSpc>
              <a:spcBef>
                <a:spcPts val="532"/>
              </a:spcBef>
              <a:spcAft>
                <a:spcPts val="0"/>
              </a:spcAft>
              <a:buClr>
                <a:srgbClr val="888888"/>
              </a:buClr>
              <a:buSzPts val="1701"/>
              <a:buNone/>
              <a:defRPr sz="1701">
                <a:solidFill>
                  <a:srgbClr val="888888"/>
                </a:solidFill>
              </a:defRPr>
            </a:lvl4pPr>
            <a:lvl5pPr indent="-228600" lvl="4" marL="2286000" algn="l">
              <a:lnSpc>
                <a:spcPct val="90000"/>
              </a:lnSpc>
              <a:spcBef>
                <a:spcPts val="532"/>
              </a:spcBef>
              <a:spcAft>
                <a:spcPts val="0"/>
              </a:spcAft>
              <a:buClr>
                <a:srgbClr val="888888"/>
              </a:buClr>
              <a:buSzPts val="1701"/>
              <a:buNone/>
              <a:defRPr sz="1701">
                <a:solidFill>
                  <a:srgbClr val="888888"/>
                </a:solidFill>
              </a:defRPr>
            </a:lvl5pPr>
            <a:lvl6pPr indent="-228600" lvl="5" marL="2743200" algn="l">
              <a:lnSpc>
                <a:spcPct val="90000"/>
              </a:lnSpc>
              <a:spcBef>
                <a:spcPts val="532"/>
              </a:spcBef>
              <a:spcAft>
                <a:spcPts val="0"/>
              </a:spcAft>
              <a:buClr>
                <a:srgbClr val="888888"/>
              </a:buClr>
              <a:buSzPts val="1701"/>
              <a:buNone/>
              <a:defRPr sz="1701">
                <a:solidFill>
                  <a:srgbClr val="888888"/>
                </a:solidFill>
              </a:defRPr>
            </a:lvl6pPr>
            <a:lvl7pPr indent="-228600" lvl="6" marL="3200400" algn="l">
              <a:lnSpc>
                <a:spcPct val="90000"/>
              </a:lnSpc>
              <a:spcBef>
                <a:spcPts val="532"/>
              </a:spcBef>
              <a:spcAft>
                <a:spcPts val="0"/>
              </a:spcAft>
              <a:buClr>
                <a:srgbClr val="888888"/>
              </a:buClr>
              <a:buSzPts val="1701"/>
              <a:buNone/>
              <a:defRPr sz="1701">
                <a:solidFill>
                  <a:srgbClr val="888888"/>
                </a:solidFill>
              </a:defRPr>
            </a:lvl7pPr>
            <a:lvl8pPr indent="-228600" lvl="7" marL="3657600" algn="l">
              <a:lnSpc>
                <a:spcPct val="90000"/>
              </a:lnSpc>
              <a:spcBef>
                <a:spcPts val="532"/>
              </a:spcBef>
              <a:spcAft>
                <a:spcPts val="0"/>
              </a:spcAft>
              <a:buClr>
                <a:srgbClr val="888888"/>
              </a:buClr>
              <a:buSzPts val="1701"/>
              <a:buNone/>
              <a:defRPr sz="1701">
                <a:solidFill>
                  <a:srgbClr val="888888"/>
                </a:solidFill>
              </a:defRPr>
            </a:lvl8pPr>
            <a:lvl9pPr indent="-228600" lvl="8" marL="4114800" algn="l">
              <a:lnSpc>
                <a:spcPct val="90000"/>
              </a:lnSpc>
              <a:spcBef>
                <a:spcPts val="532"/>
              </a:spcBef>
              <a:spcAft>
                <a:spcPts val="0"/>
              </a:spcAft>
              <a:buClr>
                <a:srgbClr val="888888"/>
              </a:buClr>
              <a:buSzPts val="1701"/>
              <a:buNone/>
              <a:defRPr sz="1701">
                <a:solidFill>
                  <a:srgbClr val="888888"/>
                </a:solidFill>
              </a:defRPr>
            </a:lvl9pPr>
          </a:lstStyle>
          <a:p/>
        </p:txBody>
      </p:sp>
      <p:sp>
        <p:nvSpPr>
          <p:cNvPr id="34" name="Google Shape;34;p5"/>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68268" y="939186"/>
            <a:ext cx="8383727" cy="340964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668268" y="4695913"/>
            <a:ext cx="4131112" cy="1119260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40" name="Google Shape;40;p6"/>
          <p:cNvSpPr txBox="1"/>
          <p:nvPr>
            <p:ph idx="2" type="body"/>
          </p:nvPr>
        </p:nvSpPr>
        <p:spPr>
          <a:xfrm>
            <a:off x="4920883" y="4695913"/>
            <a:ext cx="4131112" cy="1119260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41" name="Google Shape;41;p6"/>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69534" y="939186"/>
            <a:ext cx="8383727" cy="340964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669535" y="4324325"/>
            <a:ext cx="4112126" cy="211928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63"/>
              </a:spcBef>
              <a:spcAft>
                <a:spcPts val="0"/>
              </a:spcAft>
              <a:buClr>
                <a:schemeClr val="dk1"/>
              </a:buClr>
              <a:buSzPts val="2551"/>
              <a:buNone/>
              <a:defRPr b="1" sz="2551"/>
            </a:lvl1pPr>
            <a:lvl2pPr indent="-228600" lvl="1" marL="914400" algn="l">
              <a:lnSpc>
                <a:spcPct val="90000"/>
              </a:lnSpc>
              <a:spcBef>
                <a:spcPts val="532"/>
              </a:spcBef>
              <a:spcAft>
                <a:spcPts val="0"/>
              </a:spcAft>
              <a:buClr>
                <a:schemeClr val="dk1"/>
              </a:buClr>
              <a:buSzPts val="2126"/>
              <a:buNone/>
              <a:defRPr b="1" sz="2126"/>
            </a:lvl2pPr>
            <a:lvl3pPr indent="-228600" lvl="2" marL="1371600" algn="l">
              <a:lnSpc>
                <a:spcPct val="90000"/>
              </a:lnSpc>
              <a:spcBef>
                <a:spcPts val="532"/>
              </a:spcBef>
              <a:spcAft>
                <a:spcPts val="0"/>
              </a:spcAft>
              <a:buClr>
                <a:schemeClr val="dk1"/>
              </a:buClr>
              <a:buSzPts val="1913"/>
              <a:buNone/>
              <a:defRPr b="1" sz="1912"/>
            </a:lvl3pPr>
            <a:lvl4pPr indent="-228600" lvl="3" marL="1828800" algn="l">
              <a:lnSpc>
                <a:spcPct val="90000"/>
              </a:lnSpc>
              <a:spcBef>
                <a:spcPts val="532"/>
              </a:spcBef>
              <a:spcAft>
                <a:spcPts val="0"/>
              </a:spcAft>
              <a:buClr>
                <a:schemeClr val="dk1"/>
              </a:buClr>
              <a:buSzPts val="1701"/>
              <a:buNone/>
              <a:defRPr b="1" sz="1701"/>
            </a:lvl4pPr>
            <a:lvl5pPr indent="-228600" lvl="4" marL="2286000" algn="l">
              <a:lnSpc>
                <a:spcPct val="90000"/>
              </a:lnSpc>
              <a:spcBef>
                <a:spcPts val="532"/>
              </a:spcBef>
              <a:spcAft>
                <a:spcPts val="0"/>
              </a:spcAft>
              <a:buClr>
                <a:schemeClr val="dk1"/>
              </a:buClr>
              <a:buSzPts val="1701"/>
              <a:buNone/>
              <a:defRPr b="1" sz="1701"/>
            </a:lvl5pPr>
            <a:lvl6pPr indent="-228600" lvl="5" marL="2743200" algn="l">
              <a:lnSpc>
                <a:spcPct val="90000"/>
              </a:lnSpc>
              <a:spcBef>
                <a:spcPts val="532"/>
              </a:spcBef>
              <a:spcAft>
                <a:spcPts val="0"/>
              </a:spcAft>
              <a:buClr>
                <a:schemeClr val="dk1"/>
              </a:buClr>
              <a:buSzPts val="1701"/>
              <a:buNone/>
              <a:defRPr b="1" sz="1701"/>
            </a:lvl6pPr>
            <a:lvl7pPr indent="-228600" lvl="6" marL="3200400" algn="l">
              <a:lnSpc>
                <a:spcPct val="90000"/>
              </a:lnSpc>
              <a:spcBef>
                <a:spcPts val="532"/>
              </a:spcBef>
              <a:spcAft>
                <a:spcPts val="0"/>
              </a:spcAft>
              <a:buClr>
                <a:schemeClr val="dk1"/>
              </a:buClr>
              <a:buSzPts val="1701"/>
              <a:buNone/>
              <a:defRPr b="1" sz="1701"/>
            </a:lvl7pPr>
            <a:lvl8pPr indent="-228600" lvl="7" marL="3657600" algn="l">
              <a:lnSpc>
                <a:spcPct val="90000"/>
              </a:lnSpc>
              <a:spcBef>
                <a:spcPts val="532"/>
              </a:spcBef>
              <a:spcAft>
                <a:spcPts val="0"/>
              </a:spcAft>
              <a:buClr>
                <a:schemeClr val="dk1"/>
              </a:buClr>
              <a:buSzPts val="1701"/>
              <a:buNone/>
              <a:defRPr b="1" sz="1701"/>
            </a:lvl8pPr>
            <a:lvl9pPr indent="-228600" lvl="8" marL="4114800" algn="l">
              <a:lnSpc>
                <a:spcPct val="90000"/>
              </a:lnSpc>
              <a:spcBef>
                <a:spcPts val="532"/>
              </a:spcBef>
              <a:spcAft>
                <a:spcPts val="0"/>
              </a:spcAft>
              <a:buClr>
                <a:schemeClr val="dk1"/>
              </a:buClr>
              <a:buSzPts val="1701"/>
              <a:buNone/>
              <a:defRPr b="1" sz="1701"/>
            </a:lvl9pPr>
          </a:lstStyle>
          <a:p/>
        </p:txBody>
      </p:sp>
      <p:sp>
        <p:nvSpPr>
          <p:cNvPr id="47" name="Google Shape;47;p7"/>
          <p:cNvSpPr txBox="1"/>
          <p:nvPr>
            <p:ph idx="2" type="body"/>
          </p:nvPr>
        </p:nvSpPr>
        <p:spPr>
          <a:xfrm>
            <a:off x="669535" y="6443610"/>
            <a:ext cx="4112126" cy="947757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48" name="Google Shape;48;p7"/>
          <p:cNvSpPr txBox="1"/>
          <p:nvPr>
            <p:ph idx="3" type="body"/>
          </p:nvPr>
        </p:nvSpPr>
        <p:spPr>
          <a:xfrm>
            <a:off x="4920884" y="4324325"/>
            <a:ext cx="4132378" cy="2119285"/>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63"/>
              </a:spcBef>
              <a:spcAft>
                <a:spcPts val="0"/>
              </a:spcAft>
              <a:buClr>
                <a:schemeClr val="dk1"/>
              </a:buClr>
              <a:buSzPts val="2551"/>
              <a:buNone/>
              <a:defRPr b="1" sz="2551"/>
            </a:lvl1pPr>
            <a:lvl2pPr indent="-228600" lvl="1" marL="914400" algn="l">
              <a:lnSpc>
                <a:spcPct val="90000"/>
              </a:lnSpc>
              <a:spcBef>
                <a:spcPts val="532"/>
              </a:spcBef>
              <a:spcAft>
                <a:spcPts val="0"/>
              </a:spcAft>
              <a:buClr>
                <a:schemeClr val="dk1"/>
              </a:buClr>
              <a:buSzPts val="2126"/>
              <a:buNone/>
              <a:defRPr b="1" sz="2126"/>
            </a:lvl2pPr>
            <a:lvl3pPr indent="-228600" lvl="2" marL="1371600" algn="l">
              <a:lnSpc>
                <a:spcPct val="90000"/>
              </a:lnSpc>
              <a:spcBef>
                <a:spcPts val="532"/>
              </a:spcBef>
              <a:spcAft>
                <a:spcPts val="0"/>
              </a:spcAft>
              <a:buClr>
                <a:schemeClr val="dk1"/>
              </a:buClr>
              <a:buSzPts val="1913"/>
              <a:buNone/>
              <a:defRPr b="1" sz="1912"/>
            </a:lvl3pPr>
            <a:lvl4pPr indent="-228600" lvl="3" marL="1828800" algn="l">
              <a:lnSpc>
                <a:spcPct val="90000"/>
              </a:lnSpc>
              <a:spcBef>
                <a:spcPts val="532"/>
              </a:spcBef>
              <a:spcAft>
                <a:spcPts val="0"/>
              </a:spcAft>
              <a:buClr>
                <a:schemeClr val="dk1"/>
              </a:buClr>
              <a:buSzPts val="1701"/>
              <a:buNone/>
              <a:defRPr b="1" sz="1701"/>
            </a:lvl4pPr>
            <a:lvl5pPr indent="-228600" lvl="4" marL="2286000" algn="l">
              <a:lnSpc>
                <a:spcPct val="90000"/>
              </a:lnSpc>
              <a:spcBef>
                <a:spcPts val="532"/>
              </a:spcBef>
              <a:spcAft>
                <a:spcPts val="0"/>
              </a:spcAft>
              <a:buClr>
                <a:schemeClr val="dk1"/>
              </a:buClr>
              <a:buSzPts val="1701"/>
              <a:buNone/>
              <a:defRPr b="1" sz="1701"/>
            </a:lvl5pPr>
            <a:lvl6pPr indent="-228600" lvl="5" marL="2743200" algn="l">
              <a:lnSpc>
                <a:spcPct val="90000"/>
              </a:lnSpc>
              <a:spcBef>
                <a:spcPts val="532"/>
              </a:spcBef>
              <a:spcAft>
                <a:spcPts val="0"/>
              </a:spcAft>
              <a:buClr>
                <a:schemeClr val="dk1"/>
              </a:buClr>
              <a:buSzPts val="1701"/>
              <a:buNone/>
              <a:defRPr b="1" sz="1701"/>
            </a:lvl6pPr>
            <a:lvl7pPr indent="-228600" lvl="6" marL="3200400" algn="l">
              <a:lnSpc>
                <a:spcPct val="90000"/>
              </a:lnSpc>
              <a:spcBef>
                <a:spcPts val="532"/>
              </a:spcBef>
              <a:spcAft>
                <a:spcPts val="0"/>
              </a:spcAft>
              <a:buClr>
                <a:schemeClr val="dk1"/>
              </a:buClr>
              <a:buSzPts val="1701"/>
              <a:buNone/>
              <a:defRPr b="1" sz="1701"/>
            </a:lvl7pPr>
            <a:lvl8pPr indent="-228600" lvl="7" marL="3657600" algn="l">
              <a:lnSpc>
                <a:spcPct val="90000"/>
              </a:lnSpc>
              <a:spcBef>
                <a:spcPts val="532"/>
              </a:spcBef>
              <a:spcAft>
                <a:spcPts val="0"/>
              </a:spcAft>
              <a:buClr>
                <a:schemeClr val="dk1"/>
              </a:buClr>
              <a:buSzPts val="1701"/>
              <a:buNone/>
              <a:defRPr b="1" sz="1701"/>
            </a:lvl8pPr>
            <a:lvl9pPr indent="-228600" lvl="8" marL="4114800" algn="l">
              <a:lnSpc>
                <a:spcPct val="90000"/>
              </a:lnSpc>
              <a:spcBef>
                <a:spcPts val="532"/>
              </a:spcBef>
              <a:spcAft>
                <a:spcPts val="0"/>
              </a:spcAft>
              <a:buClr>
                <a:schemeClr val="dk1"/>
              </a:buClr>
              <a:buSzPts val="1701"/>
              <a:buNone/>
              <a:defRPr b="1" sz="1701"/>
            </a:lvl9pPr>
          </a:lstStyle>
          <a:p/>
        </p:txBody>
      </p:sp>
      <p:sp>
        <p:nvSpPr>
          <p:cNvPr id="49" name="Google Shape;49;p7"/>
          <p:cNvSpPr txBox="1"/>
          <p:nvPr>
            <p:ph idx="4" type="body"/>
          </p:nvPr>
        </p:nvSpPr>
        <p:spPr>
          <a:xfrm>
            <a:off x="4920884" y="6443610"/>
            <a:ext cx="4132378" cy="947757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50" name="Google Shape;50;p7"/>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68268" y="939186"/>
            <a:ext cx="8383727" cy="340964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69534" y="1176020"/>
            <a:ext cx="3135038" cy="411607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402"/>
              <a:buFont typeface="Calibri"/>
              <a:buNone/>
              <a:defRPr sz="3402"/>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4132378" y="2539880"/>
            <a:ext cx="4920883" cy="12536047"/>
          </a:xfrm>
          <a:prstGeom prst="rect">
            <a:avLst/>
          </a:prstGeom>
          <a:noFill/>
          <a:ln>
            <a:noFill/>
          </a:ln>
        </p:spPr>
        <p:txBody>
          <a:bodyPr anchorCtr="0" anchor="t" bIns="45700" lIns="91425" spcFirstLastPara="1" rIns="91425" wrap="square" tIns="45700">
            <a:noAutofit/>
          </a:bodyPr>
          <a:lstStyle>
            <a:lvl1pPr indent="-444627" lvl="0" marL="457200" algn="l">
              <a:lnSpc>
                <a:spcPct val="90000"/>
              </a:lnSpc>
              <a:spcBef>
                <a:spcPts val="1063"/>
              </a:spcBef>
              <a:spcAft>
                <a:spcPts val="0"/>
              </a:spcAft>
              <a:buClr>
                <a:schemeClr val="dk1"/>
              </a:buClr>
              <a:buSzPts val="3402"/>
              <a:buChar char="•"/>
              <a:defRPr sz="3402"/>
            </a:lvl1pPr>
            <a:lvl2pPr indent="-417576" lvl="1" marL="914400" algn="l">
              <a:lnSpc>
                <a:spcPct val="90000"/>
              </a:lnSpc>
              <a:spcBef>
                <a:spcPts val="532"/>
              </a:spcBef>
              <a:spcAft>
                <a:spcPts val="0"/>
              </a:spcAft>
              <a:buClr>
                <a:schemeClr val="dk1"/>
              </a:buClr>
              <a:buSzPts val="2976"/>
              <a:buChar char="•"/>
              <a:defRPr sz="2976"/>
            </a:lvl2pPr>
            <a:lvl3pPr indent="-390588" lvl="2" marL="1371600" algn="l">
              <a:lnSpc>
                <a:spcPct val="90000"/>
              </a:lnSpc>
              <a:spcBef>
                <a:spcPts val="532"/>
              </a:spcBef>
              <a:spcAft>
                <a:spcPts val="0"/>
              </a:spcAft>
              <a:buClr>
                <a:schemeClr val="dk1"/>
              </a:buClr>
              <a:buSzPts val="2551"/>
              <a:buChar char="•"/>
              <a:defRPr sz="2551"/>
            </a:lvl3pPr>
            <a:lvl4pPr indent="-363600" lvl="3" marL="1828800" algn="l">
              <a:lnSpc>
                <a:spcPct val="90000"/>
              </a:lnSpc>
              <a:spcBef>
                <a:spcPts val="532"/>
              </a:spcBef>
              <a:spcAft>
                <a:spcPts val="0"/>
              </a:spcAft>
              <a:buClr>
                <a:schemeClr val="dk1"/>
              </a:buClr>
              <a:buSzPts val="2126"/>
              <a:buChar char="•"/>
              <a:defRPr sz="2126"/>
            </a:lvl4pPr>
            <a:lvl5pPr indent="-363601" lvl="4" marL="2286000" algn="l">
              <a:lnSpc>
                <a:spcPct val="90000"/>
              </a:lnSpc>
              <a:spcBef>
                <a:spcPts val="532"/>
              </a:spcBef>
              <a:spcAft>
                <a:spcPts val="0"/>
              </a:spcAft>
              <a:buClr>
                <a:schemeClr val="dk1"/>
              </a:buClr>
              <a:buSzPts val="2126"/>
              <a:buChar char="•"/>
              <a:defRPr sz="2126"/>
            </a:lvl5pPr>
            <a:lvl6pPr indent="-363601" lvl="5" marL="2743200" algn="l">
              <a:lnSpc>
                <a:spcPct val="90000"/>
              </a:lnSpc>
              <a:spcBef>
                <a:spcPts val="532"/>
              </a:spcBef>
              <a:spcAft>
                <a:spcPts val="0"/>
              </a:spcAft>
              <a:buClr>
                <a:schemeClr val="dk1"/>
              </a:buClr>
              <a:buSzPts val="2126"/>
              <a:buChar char="•"/>
              <a:defRPr sz="2126"/>
            </a:lvl6pPr>
            <a:lvl7pPr indent="-363601" lvl="6" marL="3200400" algn="l">
              <a:lnSpc>
                <a:spcPct val="90000"/>
              </a:lnSpc>
              <a:spcBef>
                <a:spcPts val="532"/>
              </a:spcBef>
              <a:spcAft>
                <a:spcPts val="0"/>
              </a:spcAft>
              <a:buClr>
                <a:schemeClr val="dk1"/>
              </a:buClr>
              <a:buSzPts val="2126"/>
              <a:buChar char="•"/>
              <a:defRPr sz="2126"/>
            </a:lvl7pPr>
            <a:lvl8pPr indent="-363601" lvl="7" marL="3657600" algn="l">
              <a:lnSpc>
                <a:spcPct val="90000"/>
              </a:lnSpc>
              <a:spcBef>
                <a:spcPts val="532"/>
              </a:spcBef>
              <a:spcAft>
                <a:spcPts val="0"/>
              </a:spcAft>
              <a:buClr>
                <a:schemeClr val="dk1"/>
              </a:buClr>
              <a:buSzPts val="2126"/>
              <a:buChar char="•"/>
              <a:defRPr sz="2126"/>
            </a:lvl8pPr>
            <a:lvl9pPr indent="-363601" lvl="8" marL="4114800" algn="l">
              <a:lnSpc>
                <a:spcPct val="90000"/>
              </a:lnSpc>
              <a:spcBef>
                <a:spcPts val="532"/>
              </a:spcBef>
              <a:spcAft>
                <a:spcPts val="0"/>
              </a:spcAft>
              <a:buClr>
                <a:schemeClr val="dk1"/>
              </a:buClr>
              <a:buSzPts val="2126"/>
              <a:buChar char="•"/>
              <a:defRPr sz="2126"/>
            </a:lvl9pPr>
          </a:lstStyle>
          <a:p/>
        </p:txBody>
      </p:sp>
      <p:sp>
        <p:nvSpPr>
          <p:cNvPr id="61" name="Google Shape;61;p9"/>
          <p:cNvSpPr txBox="1"/>
          <p:nvPr>
            <p:ph idx="2" type="body"/>
          </p:nvPr>
        </p:nvSpPr>
        <p:spPr>
          <a:xfrm>
            <a:off x="669534" y="5292090"/>
            <a:ext cx="3135038" cy="980425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63"/>
              </a:spcBef>
              <a:spcAft>
                <a:spcPts val="0"/>
              </a:spcAft>
              <a:buClr>
                <a:schemeClr val="dk1"/>
              </a:buClr>
              <a:buSzPts val="1701"/>
              <a:buNone/>
              <a:defRPr sz="1701"/>
            </a:lvl1pPr>
            <a:lvl2pPr indent="-228600" lvl="1" marL="914400" algn="l">
              <a:lnSpc>
                <a:spcPct val="90000"/>
              </a:lnSpc>
              <a:spcBef>
                <a:spcPts val="532"/>
              </a:spcBef>
              <a:spcAft>
                <a:spcPts val="0"/>
              </a:spcAft>
              <a:buClr>
                <a:schemeClr val="dk1"/>
              </a:buClr>
              <a:buSzPts val="1488"/>
              <a:buNone/>
              <a:defRPr sz="1488"/>
            </a:lvl2pPr>
            <a:lvl3pPr indent="-228600" lvl="2" marL="1371600" algn="l">
              <a:lnSpc>
                <a:spcPct val="90000"/>
              </a:lnSpc>
              <a:spcBef>
                <a:spcPts val="532"/>
              </a:spcBef>
              <a:spcAft>
                <a:spcPts val="0"/>
              </a:spcAft>
              <a:buClr>
                <a:schemeClr val="dk1"/>
              </a:buClr>
              <a:buSzPts val="1276"/>
              <a:buNone/>
              <a:defRPr sz="1276"/>
            </a:lvl3pPr>
            <a:lvl4pPr indent="-228600" lvl="3" marL="1828800" algn="l">
              <a:lnSpc>
                <a:spcPct val="90000"/>
              </a:lnSpc>
              <a:spcBef>
                <a:spcPts val="532"/>
              </a:spcBef>
              <a:spcAft>
                <a:spcPts val="0"/>
              </a:spcAft>
              <a:buClr>
                <a:schemeClr val="dk1"/>
              </a:buClr>
              <a:buSzPts val="1063"/>
              <a:buNone/>
              <a:defRPr sz="1063"/>
            </a:lvl4pPr>
            <a:lvl5pPr indent="-228600" lvl="4" marL="2286000" algn="l">
              <a:lnSpc>
                <a:spcPct val="90000"/>
              </a:lnSpc>
              <a:spcBef>
                <a:spcPts val="532"/>
              </a:spcBef>
              <a:spcAft>
                <a:spcPts val="0"/>
              </a:spcAft>
              <a:buClr>
                <a:schemeClr val="dk1"/>
              </a:buClr>
              <a:buSzPts val="1063"/>
              <a:buNone/>
              <a:defRPr sz="1063"/>
            </a:lvl5pPr>
            <a:lvl6pPr indent="-228600" lvl="5" marL="2743200" algn="l">
              <a:lnSpc>
                <a:spcPct val="90000"/>
              </a:lnSpc>
              <a:spcBef>
                <a:spcPts val="532"/>
              </a:spcBef>
              <a:spcAft>
                <a:spcPts val="0"/>
              </a:spcAft>
              <a:buClr>
                <a:schemeClr val="dk1"/>
              </a:buClr>
              <a:buSzPts val="1063"/>
              <a:buNone/>
              <a:defRPr sz="1063"/>
            </a:lvl6pPr>
            <a:lvl7pPr indent="-228600" lvl="6" marL="3200400" algn="l">
              <a:lnSpc>
                <a:spcPct val="90000"/>
              </a:lnSpc>
              <a:spcBef>
                <a:spcPts val="532"/>
              </a:spcBef>
              <a:spcAft>
                <a:spcPts val="0"/>
              </a:spcAft>
              <a:buClr>
                <a:schemeClr val="dk1"/>
              </a:buClr>
              <a:buSzPts val="1063"/>
              <a:buNone/>
              <a:defRPr sz="1063"/>
            </a:lvl7pPr>
            <a:lvl8pPr indent="-228600" lvl="7" marL="3657600" algn="l">
              <a:lnSpc>
                <a:spcPct val="90000"/>
              </a:lnSpc>
              <a:spcBef>
                <a:spcPts val="532"/>
              </a:spcBef>
              <a:spcAft>
                <a:spcPts val="0"/>
              </a:spcAft>
              <a:buClr>
                <a:schemeClr val="dk1"/>
              </a:buClr>
              <a:buSzPts val="1063"/>
              <a:buNone/>
              <a:defRPr sz="1063"/>
            </a:lvl8pPr>
            <a:lvl9pPr indent="-228600" lvl="8" marL="4114800" algn="l">
              <a:lnSpc>
                <a:spcPct val="90000"/>
              </a:lnSpc>
              <a:spcBef>
                <a:spcPts val="532"/>
              </a:spcBef>
              <a:spcAft>
                <a:spcPts val="0"/>
              </a:spcAft>
              <a:buClr>
                <a:schemeClr val="dk1"/>
              </a:buClr>
              <a:buSzPts val="1063"/>
              <a:buNone/>
              <a:defRPr sz="1063"/>
            </a:lvl9pPr>
          </a:lstStyle>
          <a:p/>
        </p:txBody>
      </p:sp>
      <p:sp>
        <p:nvSpPr>
          <p:cNvPr id="62" name="Google Shape;62;p9"/>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69534" y="1176020"/>
            <a:ext cx="3135038" cy="411607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402"/>
              <a:buFont typeface="Calibri"/>
              <a:buNone/>
              <a:defRPr sz="3402"/>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4132378" y="2539880"/>
            <a:ext cx="4920883" cy="12536047"/>
          </a:xfrm>
          <a:prstGeom prst="rect">
            <a:avLst/>
          </a:prstGeom>
          <a:noFill/>
          <a:ln>
            <a:noFill/>
          </a:ln>
        </p:spPr>
      </p:sp>
      <p:sp>
        <p:nvSpPr>
          <p:cNvPr id="68" name="Google Shape;68;p10"/>
          <p:cNvSpPr txBox="1"/>
          <p:nvPr>
            <p:ph idx="1" type="body"/>
          </p:nvPr>
        </p:nvSpPr>
        <p:spPr>
          <a:xfrm>
            <a:off x="669534" y="5292090"/>
            <a:ext cx="3135038" cy="980425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63"/>
              </a:spcBef>
              <a:spcAft>
                <a:spcPts val="0"/>
              </a:spcAft>
              <a:buClr>
                <a:schemeClr val="dk1"/>
              </a:buClr>
              <a:buSzPts val="1701"/>
              <a:buNone/>
              <a:defRPr sz="1701"/>
            </a:lvl1pPr>
            <a:lvl2pPr indent="-228600" lvl="1" marL="914400" algn="l">
              <a:lnSpc>
                <a:spcPct val="90000"/>
              </a:lnSpc>
              <a:spcBef>
                <a:spcPts val="532"/>
              </a:spcBef>
              <a:spcAft>
                <a:spcPts val="0"/>
              </a:spcAft>
              <a:buClr>
                <a:schemeClr val="dk1"/>
              </a:buClr>
              <a:buSzPts val="1488"/>
              <a:buNone/>
              <a:defRPr sz="1488"/>
            </a:lvl2pPr>
            <a:lvl3pPr indent="-228600" lvl="2" marL="1371600" algn="l">
              <a:lnSpc>
                <a:spcPct val="90000"/>
              </a:lnSpc>
              <a:spcBef>
                <a:spcPts val="532"/>
              </a:spcBef>
              <a:spcAft>
                <a:spcPts val="0"/>
              </a:spcAft>
              <a:buClr>
                <a:schemeClr val="dk1"/>
              </a:buClr>
              <a:buSzPts val="1276"/>
              <a:buNone/>
              <a:defRPr sz="1276"/>
            </a:lvl3pPr>
            <a:lvl4pPr indent="-228600" lvl="3" marL="1828800" algn="l">
              <a:lnSpc>
                <a:spcPct val="90000"/>
              </a:lnSpc>
              <a:spcBef>
                <a:spcPts val="532"/>
              </a:spcBef>
              <a:spcAft>
                <a:spcPts val="0"/>
              </a:spcAft>
              <a:buClr>
                <a:schemeClr val="dk1"/>
              </a:buClr>
              <a:buSzPts val="1063"/>
              <a:buNone/>
              <a:defRPr sz="1063"/>
            </a:lvl4pPr>
            <a:lvl5pPr indent="-228600" lvl="4" marL="2286000" algn="l">
              <a:lnSpc>
                <a:spcPct val="90000"/>
              </a:lnSpc>
              <a:spcBef>
                <a:spcPts val="532"/>
              </a:spcBef>
              <a:spcAft>
                <a:spcPts val="0"/>
              </a:spcAft>
              <a:buClr>
                <a:schemeClr val="dk1"/>
              </a:buClr>
              <a:buSzPts val="1063"/>
              <a:buNone/>
              <a:defRPr sz="1063"/>
            </a:lvl5pPr>
            <a:lvl6pPr indent="-228600" lvl="5" marL="2743200" algn="l">
              <a:lnSpc>
                <a:spcPct val="90000"/>
              </a:lnSpc>
              <a:spcBef>
                <a:spcPts val="532"/>
              </a:spcBef>
              <a:spcAft>
                <a:spcPts val="0"/>
              </a:spcAft>
              <a:buClr>
                <a:schemeClr val="dk1"/>
              </a:buClr>
              <a:buSzPts val="1063"/>
              <a:buNone/>
              <a:defRPr sz="1063"/>
            </a:lvl6pPr>
            <a:lvl7pPr indent="-228600" lvl="6" marL="3200400" algn="l">
              <a:lnSpc>
                <a:spcPct val="90000"/>
              </a:lnSpc>
              <a:spcBef>
                <a:spcPts val="532"/>
              </a:spcBef>
              <a:spcAft>
                <a:spcPts val="0"/>
              </a:spcAft>
              <a:buClr>
                <a:schemeClr val="dk1"/>
              </a:buClr>
              <a:buSzPts val="1063"/>
              <a:buNone/>
              <a:defRPr sz="1063"/>
            </a:lvl7pPr>
            <a:lvl8pPr indent="-228600" lvl="7" marL="3657600" algn="l">
              <a:lnSpc>
                <a:spcPct val="90000"/>
              </a:lnSpc>
              <a:spcBef>
                <a:spcPts val="532"/>
              </a:spcBef>
              <a:spcAft>
                <a:spcPts val="0"/>
              </a:spcAft>
              <a:buClr>
                <a:schemeClr val="dk1"/>
              </a:buClr>
              <a:buSzPts val="1063"/>
              <a:buNone/>
              <a:defRPr sz="1063"/>
            </a:lvl8pPr>
            <a:lvl9pPr indent="-228600" lvl="8" marL="4114800" algn="l">
              <a:lnSpc>
                <a:spcPct val="90000"/>
              </a:lnSpc>
              <a:spcBef>
                <a:spcPts val="532"/>
              </a:spcBef>
              <a:spcAft>
                <a:spcPts val="0"/>
              </a:spcAft>
              <a:buClr>
                <a:schemeClr val="dk1"/>
              </a:buClr>
              <a:buSzPts val="1063"/>
              <a:buNone/>
              <a:defRPr sz="1063"/>
            </a:lvl9pPr>
          </a:lstStyle>
          <a:p/>
        </p:txBody>
      </p:sp>
      <p:sp>
        <p:nvSpPr>
          <p:cNvPr id="69" name="Google Shape;69;p10"/>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68268" y="939186"/>
            <a:ext cx="8383727" cy="340964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736172" y="6100353"/>
            <a:ext cx="11192608" cy="8383727"/>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75" name="Google Shape;75;p11"/>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529361" y="7365886"/>
            <a:ext cx="14949338" cy="209593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3723254" y="5330706"/>
            <a:ext cx="14949338" cy="6166292"/>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63"/>
              </a:spcBef>
              <a:spcAft>
                <a:spcPts val="0"/>
              </a:spcAft>
              <a:buClr>
                <a:schemeClr val="dk1"/>
              </a:buClr>
              <a:buSzPts val="1800"/>
              <a:buChar char="•"/>
              <a:defRPr/>
            </a:lvl1pPr>
            <a:lvl2pPr indent="-342900" lvl="1" marL="914400" algn="l">
              <a:lnSpc>
                <a:spcPct val="90000"/>
              </a:lnSpc>
              <a:spcBef>
                <a:spcPts val="532"/>
              </a:spcBef>
              <a:spcAft>
                <a:spcPts val="0"/>
              </a:spcAft>
              <a:buClr>
                <a:schemeClr val="dk1"/>
              </a:buClr>
              <a:buSzPts val="1800"/>
              <a:buChar char="•"/>
              <a:defRPr/>
            </a:lvl2pPr>
            <a:lvl3pPr indent="-342900" lvl="2" marL="1371600" algn="l">
              <a:lnSpc>
                <a:spcPct val="90000"/>
              </a:lnSpc>
              <a:spcBef>
                <a:spcPts val="532"/>
              </a:spcBef>
              <a:spcAft>
                <a:spcPts val="0"/>
              </a:spcAft>
              <a:buClr>
                <a:schemeClr val="dk1"/>
              </a:buClr>
              <a:buSzPts val="1800"/>
              <a:buChar char="•"/>
              <a:defRPr/>
            </a:lvl3pPr>
            <a:lvl4pPr indent="-342900" lvl="3" marL="1828800" algn="l">
              <a:lnSpc>
                <a:spcPct val="90000"/>
              </a:lnSpc>
              <a:spcBef>
                <a:spcPts val="532"/>
              </a:spcBef>
              <a:spcAft>
                <a:spcPts val="0"/>
              </a:spcAft>
              <a:buClr>
                <a:schemeClr val="dk1"/>
              </a:buClr>
              <a:buSzPts val="1800"/>
              <a:buChar char="•"/>
              <a:defRPr/>
            </a:lvl4pPr>
            <a:lvl5pPr indent="-342900" lvl="4" marL="2286000" algn="l">
              <a:lnSpc>
                <a:spcPct val="90000"/>
              </a:lnSpc>
              <a:spcBef>
                <a:spcPts val="532"/>
              </a:spcBef>
              <a:spcAft>
                <a:spcPts val="0"/>
              </a:spcAft>
              <a:buClr>
                <a:schemeClr val="dk1"/>
              </a:buClr>
              <a:buSzPts val="1800"/>
              <a:buChar char="•"/>
              <a:defRPr/>
            </a:lvl5pPr>
            <a:lvl6pPr indent="-342900" lvl="5" marL="2743200" algn="l">
              <a:lnSpc>
                <a:spcPct val="90000"/>
              </a:lnSpc>
              <a:spcBef>
                <a:spcPts val="532"/>
              </a:spcBef>
              <a:spcAft>
                <a:spcPts val="0"/>
              </a:spcAft>
              <a:buClr>
                <a:schemeClr val="dk1"/>
              </a:buClr>
              <a:buSzPts val="1800"/>
              <a:buChar char="•"/>
              <a:defRPr/>
            </a:lvl6pPr>
            <a:lvl7pPr indent="-342900" lvl="6" marL="3200400" algn="l">
              <a:lnSpc>
                <a:spcPct val="90000"/>
              </a:lnSpc>
              <a:spcBef>
                <a:spcPts val="532"/>
              </a:spcBef>
              <a:spcAft>
                <a:spcPts val="0"/>
              </a:spcAft>
              <a:buClr>
                <a:schemeClr val="dk1"/>
              </a:buClr>
              <a:buSzPts val="1800"/>
              <a:buChar char="•"/>
              <a:defRPr/>
            </a:lvl7pPr>
            <a:lvl8pPr indent="-342900" lvl="7" marL="3657600" algn="l">
              <a:lnSpc>
                <a:spcPct val="90000"/>
              </a:lnSpc>
              <a:spcBef>
                <a:spcPts val="532"/>
              </a:spcBef>
              <a:spcAft>
                <a:spcPts val="0"/>
              </a:spcAft>
              <a:buClr>
                <a:schemeClr val="dk1"/>
              </a:buClr>
              <a:buSzPts val="1800"/>
              <a:buChar char="•"/>
              <a:defRPr/>
            </a:lvl8pPr>
            <a:lvl9pPr indent="-342900" lvl="8" marL="4114800" algn="l">
              <a:lnSpc>
                <a:spcPct val="90000"/>
              </a:lnSpc>
              <a:spcBef>
                <a:spcPts val="532"/>
              </a:spcBef>
              <a:spcAft>
                <a:spcPts val="0"/>
              </a:spcAft>
              <a:buClr>
                <a:schemeClr val="dk1"/>
              </a:buClr>
              <a:buSzPts val="1800"/>
              <a:buChar char="•"/>
              <a:defRPr/>
            </a:lvl9pPr>
          </a:lstStyle>
          <a:p/>
        </p:txBody>
      </p:sp>
      <p:sp>
        <p:nvSpPr>
          <p:cNvPr id="81" name="Google Shape;81;p12"/>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68268" y="939186"/>
            <a:ext cx="8383727" cy="340964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677"/>
              <a:buFont typeface="Calibri"/>
              <a:buNone/>
              <a:defRPr b="0" i="0" sz="4677"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68268" y="4695913"/>
            <a:ext cx="8383727" cy="11192608"/>
          </a:xfrm>
          <a:prstGeom prst="rect">
            <a:avLst/>
          </a:prstGeom>
          <a:noFill/>
          <a:ln>
            <a:noFill/>
          </a:ln>
        </p:spPr>
        <p:txBody>
          <a:bodyPr anchorCtr="0" anchor="t" bIns="45700" lIns="91425" spcFirstLastPara="1" rIns="91425" wrap="square" tIns="45700">
            <a:noAutofit/>
          </a:bodyPr>
          <a:lstStyle>
            <a:lvl1pPr indent="-417576" lvl="0" marL="457200" marR="0" rtl="0" algn="l">
              <a:lnSpc>
                <a:spcPct val="90000"/>
              </a:lnSpc>
              <a:spcBef>
                <a:spcPts val="1063"/>
              </a:spcBef>
              <a:spcAft>
                <a:spcPts val="0"/>
              </a:spcAft>
              <a:buClr>
                <a:schemeClr val="dk1"/>
              </a:buClr>
              <a:buSzPts val="2976"/>
              <a:buFont typeface="Arial"/>
              <a:buChar char="•"/>
              <a:defRPr b="0" i="0" sz="2976" u="none" cap="none" strike="noStrike">
                <a:solidFill>
                  <a:schemeClr val="dk1"/>
                </a:solidFill>
                <a:latin typeface="Calibri"/>
                <a:ea typeface="Calibri"/>
                <a:cs typeface="Calibri"/>
                <a:sym typeface="Calibri"/>
              </a:defRPr>
            </a:lvl1pPr>
            <a:lvl2pPr indent="-390588" lvl="1" marL="914400" marR="0" rtl="0" algn="l">
              <a:lnSpc>
                <a:spcPct val="90000"/>
              </a:lnSpc>
              <a:spcBef>
                <a:spcPts val="532"/>
              </a:spcBef>
              <a:spcAft>
                <a:spcPts val="0"/>
              </a:spcAft>
              <a:buClr>
                <a:schemeClr val="dk1"/>
              </a:buClr>
              <a:buSzPts val="2551"/>
              <a:buFont typeface="Arial"/>
              <a:buChar char="•"/>
              <a:defRPr b="0" i="0" sz="2551" u="none" cap="none" strike="noStrike">
                <a:solidFill>
                  <a:schemeClr val="dk1"/>
                </a:solidFill>
                <a:latin typeface="Calibri"/>
                <a:ea typeface="Calibri"/>
                <a:cs typeface="Calibri"/>
                <a:sym typeface="Calibri"/>
              </a:defRPr>
            </a:lvl2pPr>
            <a:lvl3pPr indent="-363600" lvl="2" marL="1371600" marR="0" rtl="0" algn="l">
              <a:lnSpc>
                <a:spcPct val="90000"/>
              </a:lnSpc>
              <a:spcBef>
                <a:spcPts val="532"/>
              </a:spcBef>
              <a:spcAft>
                <a:spcPts val="0"/>
              </a:spcAft>
              <a:buClr>
                <a:schemeClr val="dk1"/>
              </a:buClr>
              <a:buSzPts val="2126"/>
              <a:buFont typeface="Arial"/>
              <a:buChar char="•"/>
              <a:defRPr b="0" i="0" sz="2126" u="none" cap="none" strike="noStrike">
                <a:solidFill>
                  <a:schemeClr val="dk1"/>
                </a:solidFill>
                <a:latin typeface="Calibri"/>
                <a:ea typeface="Calibri"/>
                <a:cs typeface="Calibri"/>
                <a:sym typeface="Calibri"/>
              </a:defRPr>
            </a:lvl3pPr>
            <a:lvl4pPr indent="-350075" lvl="3" marL="1828800" marR="0" rtl="0" algn="l">
              <a:lnSpc>
                <a:spcPct val="90000"/>
              </a:lnSpc>
              <a:spcBef>
                <a:spcPts val="532"/>
              </a:spcBef>
              <a:spcAft>
                <a:spcPts val="0"/>
              </a:spcAft>
              <a:buClr>
                <a:schemeClr val="dk1"/>
              </a:buClr>
              <a:buSzPts val="1913"/>
              <a:buFont typeface="Arial"/>
              <a:buChar char="•"/>
              <a:defRPr b="0" i="0" sz="1912" u="none" cap="none" strike="noStrike">
                <a:solidFill>
                  <a:schemeClr val="dk1"/>
                </a:solidFill>
                <a:latin typeface="Calibri"/>
                <a:ea typeface="Calibri"/>
                <a:cs typeface="Calibri"/>
                <a:sym typeface="Calibri"/>
              </a:defRPr>
            </a:lvl4pPr>
            <a:lvl5pPr indent="-350075" lvl="4" marL="2286000" marR="0" rtl="0" algn="l">
              <a:lnSpc>
                <a:spcPct val="90000"/>
              </a:lnSpc>
              <a:spcBef>
                <a:spcPts val="532"/>
              </a:spcBef>
              <a:spcAft>
                <a:spcPts val="0"/>
              </a:spcAft>
              <a:buClr>
                <a:schemeClr val="dk1"/>
              </a:buClr>
              <a:buSzPts val="1913"/>
              <a:buFont typeface="Arial"/>
              <a:buChar char="•"/>
              <a:defRPr b="0" i="0" sz="1912" u="none" cap="none" strike="noStrike">
                <a:solidFill>
                  <a:schemeClr val="dk1"/>
                </a:solidFill>
                <a:latin typeface="Calibri"/>
                <a:ea typeface="Calibri"/>
                <a:cs typeface="Calibri"/>
                <a:sym typeface="Calibri"/>
              </a:defRPr>
            </a:lvl5pPr>
            <a:lvl6pPr indent="-350075" lvl="5" marL="2743200" marR="0" rtl="0" algn="l">
              <a:lnSpc>
                <a:spcPct val="90000"/>
              </a:lnSpc>
              <a:spcBef>
                <a:spcPts val="532"/>
              </a:spcBef>
              <a:spcAft>
                <a:spcPts val="0"/>
              </a:spcAft>
              <a:buClr>
                <a:schemeClr val="dk1"/>
              </a:buClr>
              <a:buSzPts val="1913"/>
              <a:buFont typeface="Arial"/>
              <a:buChar char="•"/>
              <a:defRPr b="0" i="0" sz="1912" u="none" cap="none" strike="noStrike">
                <a:solidFill>
                  <a:schemeClr val="dk1"/>
                </a:solidFill>
                <a:latin typeface="Calibri"/>
                <a:ea typeface="Calibri"/>
                <a:cs typeface="Calibri"/>
                <a:sym typeface="Calibri"/>
              </a:defRPr>
            </a:lvl6pPr>
            <a:lvl7pPr indent="-350075" lvl="6" marL="3200400" marR="0" rtl="0" algn="l">
              <a:lnSpc>
                <a:spcPct val="90000"/>
              </a:lnSpc>
              <a:spcBef>
                <a:spcPts val="532"/>
              </a:spcBef>
              <a:spcAft>
                <a:spcPts val="0"/>
              </a:spcAft>
              <a:buClr>
                <a:schemeClr val="dk1"/>
              </a:buClr>
              <a:buSzPts val="1913"/>
              <a:buFont typeface="Arial"/>
              <a:buChar char="•"/>
              <a:defRPr b="0" i="0" sz="1912" u="none" cap="none" strike="noStrike">
                <a:solidFill>
                  <a:schemeClr val="dk1"/>
                </a:solidFill>
                <a:latin typeface="Calibri"/>
                <a:ea typeface="Calibri"/>
                <a:cs typeface="Calibri"/>
                <a:sym typeface="Calibri"/>
              </a:defRPr>
            </a:lvl7pPr>
            <a:lvl8pPr indent="-350075" lvl="7" marL="3657600" marR="0" rtl="0" algn="l">
              <a:lnSpc>
                <a:spcPct val="90000"/>
              </a:lnSpc>
              <a:spcBef>
                <a:spcPts val="532"/>
              </a:spcBef>
              <a:spcAft>
                <a:spcPts val="0"/>
              </a:spcAft>
              <a:buClr>
                <a:schemeClr val="dk1"/>
              </a:buClr>
              <a:buSzPts val="1913"/>
              <a:buFont typeface="Arial"/>
              <a:buChar char="•"/>
              <a:defRPr b="0" i="0" sz="1912" u="none" cap="none" strike="noStrike">
                <a:solidFill>
                  <a:schemeClr val="dk1"/>
                </a:solidFill>
                <a:latin typeface="Calibri"/>
                <a:ea typeface="Calibri"/>
                <a:cs typeface="Calibri"/>
                <a:sym typeface="Calibri"/>
              </a:defRPr>
            </a:lvl8pPr>
            <a:lvl9pPr indent="-350075" lvl="8" marL="4114800" marR="0" rtl="0" algn="l">
              <a:lnSpc>
                <a:spcPct val="90000"/>
              </a:lnSpc>
              <a:spcBef>
                <a:spcPts val="532"/>
              </a:spcBef>
              <a:spcAft>
                <a:spcPts val="0"/>
              </a:spcAft>
              <a:buClr>
                <a:schemeClr val="dk1"/>
              </a:buClr>
              <a:buSzPts val="1913"/>
              <a:buFont typeface="Arial"/>
              <a:buChar char="•"/>
              <a:defRPr b="0" i="0" sz="1912"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68268" y="16349948"/>
            <a:ext cx="2187059" cy="93918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76"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219837" y="16349948"/>
            <a:ext cx="3280589" cy="93918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76"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155"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864936" y="16349948"/>
            <a:ext cx="2187059" cy="93918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76"/>
              <a:buFont typeface="Arial"/>
              <a:buNone/>
              <a:defRPr b="0" i="0" sz="1276"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31.png"/><Relationship Id="rId22" Type="http://schemas.openxmlformats.org/officeDocument/2006/relationships/image" Target="../media/image10.png"/><Relationship Id="rId21" Type="http://schemas.openxmlformats.org/officeDocument/2006/relationships/image" Target="../media/image27.png"/><Relationship Id="rId24" Type="http://schemas.openxmlformats.org/officeDocument/2006/relationships/image" Target="../media/image18.png"/><Relationship Id="rId23"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4.jpg"/><Relationship Id="rId9" Type="http://schemas.openxmlformats.org/officeDocument/2006/relationships/image" Target="../media/image7.png"/><Relationship Id="rId26" Type="http://schemas.openxmlformats.org/officeDocument/2006/relationships/image" Target="../media/image23.png"/><Relationship Id="rId25" Type="http://schemas.openxmlformats.org/officeDocument/2006/relationships/image" Target="../media/image20.png"/><Relationship Id="rId28" Type="http://schemas.openxmlformats.org/officeDocument/2006/relationships/image" Target="../media/image26.png"/><Relationship Id="rId27" Type="http://schemas.openxmlformats.org/officeDocument/2006/relationships/image" Target="../media/image35.png"/><Relationship Id="rId5" Type="http://schemas.openxmlformats.org/officeDocument/2006/relationships/image" Target="../media/image6.png"/><Relationship Id="rId6" Type="http://schemas.openxmlformats.org/officeDocument/2006/relationships/image" Target="../media/image2.png"/><Relationship Id="rId29" Type="http://schemas.openxmlformats.org/officeDocument/2006/relationships/image" Target="../media/image12.png"/><Relationship Id="rId7" Type="http://schemas.openxmlformats.org/officeDocument/2006/relationships/image" Target="../media/image16.png"/><Relationship Id="rId8" Type="http://schemas.openxmlformats.org/officeDocument/2006/relationships/image" Target="../media/image4.png"/><Relationship Id="rId31" Type="http://schemas.openxmlformats.org/officeDocument/2006/relationships/image" Target="../media/image38.png"/><Relationship Id="rId30" Type="http://schemas.openxmlformats.org/officeDocument/2006/relationships/image" Target="../media/image34.png"/><Relationship Id="rId11" Type="http://schemas.openxmlformats.org/officeDocument/2006/relationships/image" Target="../media/image15.png"/><Relationship Id="rId33" Type="http://schemas.openxmlformats.org/officeDocument/2006/relationships/image" Target="../media/image17.png"/><Relationship Id="rId10" Type="http://schemas.openxmlformats.org/officeDocument/2006/relationships/image" Target="../media/image9.png"/><Relationship Id="rId32" Type="http://schemas.openxmlformats.org/officeDocument/2006/relationships/image" Target="../media/image32.png"/><Relationship Id="rId13" Type="http://schemas.openxmlformats.org/officeDocument/2006/relationships/image" Target="../media/image19.png"/><Relationship Id="rId35" Type="http://schemas.openxmlformats.org/officeDocument/2006/relationships/image" Target="../media/image22.png"/><Relationship Id="rId12" Type="http://schemas.openxmlformats.org/officeDocument/2006/relationships/image" Target="../media/image28.png"/><Relationship Id="rId34" Type="http://schemas.openxmlformats.org/officeDocument/2006/relationships/image" Target="../media/image37.png"/><Relationship Id="rId15" Type="http://schemas.openxmlformats.org/officeDocument/2006/relationships/image" Target="../media/image5.png"/><Relationship Id="rId37" Type="http://schemas.openxmlformats.org/officeDocument/2006/relationships/image" Target="../media/image25.png"/><Relationship Id="rId14" Type="http://schemas.openxmlformats.org/officeDocument/2006/relationships/image" Target="../media/image21.png"/><Relationship Id="rId36" Type="http://schemas.openxmlformats.org/officeDocument/2006/relationships/image" Target="../media/image29.png"/><Relationship Id="rId17" Type="http://schemas.openxmlformats.org/officeDocument/2006/relationships/image" Target="../media/image13.png"/><Relationship Id="rId39" Type="http://schemas.openxmlformats.org/officeDocument/2006/relationships/image" Target="../media/image33.png"/><Relationship Id="rId16" Type="http://schemas.openxmlformats.org/officeDocument/2006/relationships/image" Target="../media/image8.png"/><Relationship Id="rId38" Type="http://schemas.openxmlformats.org/officeDocument/2006/relationships/image" Target="../media/image36.png"/><Relationship Id="rId19" Type="http://schemas.openxmlformats.org/officeDocument/2006/relationships/image" Target="../media/image14.png"/><Relationship Id="rId18"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b="0" l="0" r="0" t="0"/>
          <a:stretch/>
        </p:blipFill>
        <p:spPr>
          <a:xfrm>
            <a:off x="679671" y="-46571"/>
            <a:ext cx="8437472" cy="17197725"/>
          </a:xfrm>
          <a:prstGeom prst="rect">
            <a:avLst/>
          </a:prstGeom>
          <a:noFill/>
          <a:ln>
            <a:noFill/>
          </a:ln>
        </p:spPr>
      </p:pic>
      <p:cxnSp>
        <p:nvCxnSpPr>
          <p:cNvPr id="90" name="Google Shape;90;p13"/>
          <p:cNvCxnSpPr/>
          <p:nvPr/>
        </p:nvCxnSpPr>
        <p:spPr>
          <a:xfrm flipH="1">
            <a:off x="5678534" y="16041002"/>
            <a:ext cx="12700" cy="387350"/>
          </a:xfrm>
          <a:prstGeom prst="straightConnector1">
            <a:avLst/>
          </a:prstGeom>
          <a:noFill/>
          <a:ln cap="flat" cmpd="sng" w="19050">
            <a:solidFill>
              <a:srgbClr val="92D050"/>
            </a:solidFill>
            <a:prstDash val="solid"/>
            <a:miter lim="800000"/>
            <a:headEnd len="sm" w="sm" type="none"/>
            <a:tailEnd len="med" w="med" type="oval"/>
          </a:ln>
        </p:spPr>
      </p:cxnSp>
      <p:sp>
        <p:nvSpPr>
          <p:cNvPr id="91" name="Google Shape;91;p13"/>
          <p:cNvSpPr txBox="1"/>
          <p:nvPr/>
        </p:nvSpPr>
        <p:spPr>
          <a:xfrm>
            <a:off x="5496395" y="15657200"/>
            <a:ext cx="675554" cy="36737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Overview of Power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55"/>
              <a:buFont typeface="Arial"/>
              <a:buNone/>
            </a:pPr>
            <a:r>
              <a:t/>
            </a:r>
            <a:endParaRPr b="0" i="0" sz="2155" u="none" cap="none" strike="noStrike">
              <a:solidFill>
                <a:schemeClr val="dk1"/>
              </a:solidFill>
              <a:latin typeface="Gill Sans"/>
              <a:ea typeface="Gill Sans"/>
              <a:cs typeface="Gill Sans"/>
              <a:sym typeface="Gill Sans"/>
            </a:endParaRPr>
          </a:p>
        </p:txBody>
      </p:sp>
      <p:sp>
        <p:nvSpPr>
          <p:cNvPr id="92" name="Google Shape;92;p13"/>
          <p:cNvSpPr txBox="1"/>
          <p:nvPr/>
        </p:nvSpPr>
        <p:spPr>
          <a:xfrm>
            <a:off x="5348249" y="17272591"/>
            <a:ext cx="1035050" cy="4924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rivals in 1066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ill Sans"/>
              <a:ea typeface="Gill Sans"/>
              <a:cs typeface="Gill Sans"/>
              <a:sym typeface="Gill Sans"/>
            </a:endParaRPr>
          </a:p>
        </p:txBody>
      </p:sp>
      <p:cxnSp>
        <p:nvCxnSpPr>
          <p:cNvPr id="93" name="Google Shape;93;p13"/>
          <p:cNvCxnSpPr/>
          <p:nvPr/>
        </p:nvCxnSpPr>
        <p:spPr>
          <a:xfrm rot="10800000">
            <a:off x="5663521" y="16803081"/>
            <a:ext cx="0" cy="431800"/>
          </a:xfrm>
          <a:prstGeom prst="straightConnector1">
            <a:avLst/>
          </a:prstGeom>
          <a:noFill/>
          <a:ln cap="flat" cmpd="sng" w="19050">
            <a:solidFill>
              <a:srgbClr val="92D050"/>
            </a:solidFill>
            <a:prstDash val="solid"/>
            <a:miter lim="800000"/>
            <a:headEnd len="sm" w="sm" type="none"/>
            <a:tailEnd len="med" w="med" type="oval"/>
          </a:ln>
        </p:spPr>
      </p:cxnSp>
      <p:sp>
        <p:nvSpPr>
          <p:cNvPr id="94" name="Google Shape;94;p13"/>
          <p:cNvSpPr txBox="1"/>
          <p:nvPr/>
        </p:nvSpPr>
        <p:spPr>
          <a:xfrm>
            <a:off x="4747680" y="15671170"/>
            <a:ext cx="809671" cy="51046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How did Harold defend England? </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ill Sans"/>
              <a:ea typeface="Gill Sans"/>
              <a:cs typeface="Gill Sans"/>
              <a:sym typeface="Gill Sans"/>
            </a:endParaRPr>
          </a:p>
        </p:txBody>
      </p:sp>
      <p:cxnSp>
        <p:nvCxnSpPr>
          <p:cNvPr id="95" name="Google Shape;95;p13"/>
          <p:cNvCxnSpPr/>
          <p:nvPr/>
        </p:nvCxnSpPr>
        <p:spPr>
          <a:xfrm>
            <a:off x="5137150" y="16228483"/>
            <a:ext cx="1758" cy="217948"/>
          </a:xfrm>
          <a:prstGeom prst="straightConnector1">
            <a:avLst/>
          </a:prstGeom>
          <a:noFill/>
          <a:ln cap="flat" cmpd="sng" w="19050">
            <a:solidFill>
              <a:srgbClr val="92D050"/>
            </a:solidFill>
            <a:prstDash val="solid"/>
            <a:miter lim="800000"/>
            <a:headEnd len="sm" w="sm" type="none"/>
            <a:tailEnd len="med" w="med" type="oval"/>
          </a:ln>
        </p:spPr>
      </p:cxnSp>
      <p:sp>
        <p:nvSpPr>
          <p:cNvPr id="96" name="Google Shape;96;p13"/>
          <p:cNvSpPr txBox="1"/>
          <p:nvPr/>
        </p:nvSpPr>
        <p:spPr>
          <a:xfrm>
            <a:off x="4469529" y="17161958"/>
            <a:ext cx="961394" cy="4924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Why did William win?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ill Sans"/>
              <a:ea typeface="Gill Sans"/>
              <a:cs typeface="Gill Sans"/>
              <a:sym typeface="Gill Sans"/>
            </a:endParaRPr>
          </a:p>
        </p:txBody>
      </p:sp>
      <p:cxnSp>
        <p:nvCxnSpPr>
          <p:cNvPr id="97" name="Google Shape;97;p13"/>
          <p:cNvCxnSpPr/>
          <p:nvPr/>
        </p:nvCxnSpPr>
        <p:spPr>
          <a:xfrm>
            <a:off x="4159250" y="16217900"/>
            <a:ext cx="0" cy="215900"/>
          </a:xfrm>
          <a:prstGeom prst="straightConnector1">
            <a:avLst/>
          </a:prstGeom>
          <a:noFill/>
          <a:ln cap="flat" cmpd="sng" w="19050">
            <a:solidFill>
              <a:srgbClr val="92D050"/>
            </a:solidFill>
            <a:prstDash val="solid"/>
            <a:miter lim="800000"/>
            <a:headEnd len="sm" w="sm" type="none"/>
            <a:tailEnd len="med" w="med" type="oval"/>
          </a:ln>
        </p:spPr>
      </p:cxnSp>
      <p:cxnSp>
        <p:nvCxnSpPr>
          <p:cNvPr id="98" name="Google Shape;98;p13"/>
          <p:cNvCxnSpPr/>
          <p:nvPr/>
        </p:nvCxnSpPr>
        <p:spPr>
          <a:xfrm rot="10800000">
            <a:off x="4831616" y="16860109"/>
            <a:ext cx="1800" cy="282300"/>
          </a:xfrm>
          <a:prstGeom prst="straightConnector1">
            <a:avLst/>
          </a:prstGeom>
          <a:noFill/>
          <a:ln cap="flat" cmpd="sng" w="19050">
            <a:solidFill>
              <a:srgbClr val="92D050"/>
            </a:solidFill>
            <a:prstDash val="solid"/>
            <a:miter lim="800000"/>
            <a:headEnd len="sm" w="sm" type="none"/>
            <a:tailEnd len="med" w="med" type="oval"/>
          </a:ln>
        </p:spPr>
      </p:cxnSp>
      <p:sp>
        <p:nvSpPr>
          <p:cNvPr id="99" name="Google Shape;99;p13"/>
          <p:cNvSpPr txBox="1"/>
          <p:nvPr/>
        </p:nvSpPr>
        <p:spPr>
          <a:xfrm>
            <a:off x="3936635" y="15904264"/>
            <a:ext cx="550247"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Feudal System</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ill Sans"/>
              <a:ea typeface="Gill Sans"/>
              <a:cs typeface="Gill Sans"/>
              <a:sym typeface="Gill Sans"/>
            </a:endParaRPr>
          </a:p>
        </p:txBody>
      </p:sp>
      <p:cxnSp>
        <p:nvCxnSpPr>
          <p:cNvPr id="100" name="Google Shape;100;p13"/>
          <p:cNvCxnSpPr/>
          <p:nvPr/>
        </p:nvCxnSpPr>
        <p:spPr>
          <a:xfrm>
            <a:off x="3892550" y="16275050"/>
            <a:ext cx="0" cy="704850"/>
          </a:xfrm>
          <a:prstGeom prst="straightConnector1">
            <a:avLst/>
          </a:prstGeom>
          <a:noFill/>
          <a:ln cap="flat" cmpd="sng" w="38100">
            <a:solidFill>
              <a:schemeClr val="lt1"/>
            </a:solidFill>
            <a:prstDash val="solid"/>
            <a:miter lim="800000"/>
            <a:headEnd len="sm" w="sm" type="none"/>
            <a:tailEnd len="sm" w="sm" type="none"/>
          </a:ln>
        </p:spPr>
      </p:cxnSp>
      <p:sp>
        <p:nvSpPr>
          <p:cNvPr id="101" name="Google Shape;101;p13"/>
          <p:cNvSpPr txBox="1"/>
          <p:nvPr/>
        </p:nvSpPr>
        <p:spPr>
          <a:xfrm>
            <a:off x="3053924" y="15801291"/>
            <a:ext cx="674429"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Power of the Church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cxnSp>
        <p:nvCxnSpPr>
          <p:cNvPr id="102" name="Google Shape;102;p13"/>
          <p:cNvCxnSpPr/>
          <p:nvPr/>
        </p:nvCxnSpPr>
        <p:spPr>
          <a:xfrm>
            <a:off x="3344325" y="16241183"/>
            <a:ext cx="1758" cy="217948"/>
          </a:xfrm>
          <a:prstGeom prst="straightConnector1">
            <a:avLst/>
          </a:prstGeom>
          <a:noFill/>
          <a:ln cap="flat" cmpd="sng" w="19050">
            <a:solidFill>
              <a:srgbClr val="92D050"/>
            </a:solidFill>
            <a:prstDash val="solid"/>
            <a:miter lim="800000"/>
            <a:headEnd len="sm" w="sm" type="none"/>
            <a:tailEnd len="med" w="med" type="oval"/>
          </a:ln>
        </p:spPr>
      </p:cxnSp>
      <p:cxnSp>
        <p:nvCxnSpPr>
          <p:cNvPr id="103" name="Google Shape;103;p13"/>
          <p:cNvCxnSpPr/>
          <p:nvPr/>
        </p:nvCxnSpPr>
        <p:spPr>
          <a:xfrm rot="10800000">
            <a:off x="3069789" y="16862327"/>
            <a:ext cx="1903" cy="282257"/>
          </a:xfrm>
          <a:prstGeom prst="straightConnector1">
            <a:avLst/>
          </a:prstGeom>
          <a:noFill/>
          <a:ln cap="flat" cmpd="sng" w="19050">
            <a:solidFill>
              <a:srgbClr val="92D050"/>
            </a:solidFill>
            <a:prstDash val="solid"/>
            <a:miter lim="800000"/>
            <a:headEnd len="sm" w="sm" type="none"/>
            <a:tailEnd len="med" w="med" type="oval"/>
          </a:ln>
        </p:spPr>
      </p:cxnSp>
      <p:sp>
        <p:nvSpPr>
          <p:cNvPr id="104" name="Google Shape;104;p13"/>
          <p:cNvSpPr txBox="1"/>
          <p:nvPr/>
        </p:nvSpPr>
        <p:spPr>
          <a:xfrm>
            <a:off x="2957760" y="17107731"/>
            <a:ext cx="1278147"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King John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cxnSp>
        <p:nvCxnSpPr>
          <p:cNvPr id="105" name="Google Shape;105;p13"/>
          <p:cNvCxnSpPr/>
          <p:nvPr/>
        </p:nvCxnSpPr>
        <p:spPr>
          <a:xfrm flipH="1" rot="10800000">
            <a:off x="2080902" y="16806266"/>
            <a:ext cx="372953" cy="381793"/>
          </a:xfrm>
          <a:prstGeom prst="straightConnector1">
            <a:avLst/>
          </a:prstGeom>
          <a:noFill/>
          <a:ln cap="flat" cmpd="sng" w="19050">
            <a:solidFill>
              <a:srgbClr val="92D050"/>
            </a:solidFill>
            <a:prstDash val="solid"/>
            <a:miter lim="800000"/>
            <a:headEnd len="sm" w="sm" type="none"/>
            <a:tailEnd len="med" w="med" type="oval"/>
          </a:ln>
        </p:spPr>
      </p:cxnSp>
      <p:sp>
        <p:nvSpPr>
          <p:cNvPr id="106" name="Google Shape;106;p13"/>
          <p:cNvSpPr txBox="1"/>
          <p:nvPr/>
        </p:nvSpPr>
        <p:spPr>
          <a:xfrm>
            <a:off x="1961874" y="15959727"/>
            <a:ext cx="789100" cy="58477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Crusades</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cxnSp>
        <p:nvCxnSpPr>
          <p:cNvPr id="107" name="Google Shape;107;p13"/>
          <p:cNvCxnSpPr/>
          <p:nvPr/>
        </p:nvCxnSpPr>
        <p:spPr>
          <a:xfrm flipH="1" rot="10800000">
            <a:off x="1416424" y="16586119"/>
            <a:ext cx="402301" cy="327565"/>
          </a:xfrm>
          <a:prstGeom prst="straightConnector1">
            <a:avLst/>
          </a:prstGeom>
          <a:noFill/>
          <a:ln cap="flat" cmpd="sng" w="19050">
            <a:solidFill>
              <a:srgbClr val="92D050"/>
            </a:solidFill>
            <a:prstDash val="solid"/>
            <a:miter lim="800000"/>
            <a:headEnd len="sm" w="sm" type="none"/>
            <a:tailEnd len="med" w="med" type="oval"/>
          </a:ln>
        </p:spPr>
      </p:cxnSp>
      <p:sp>
        <p:nvSpPr>
          <p:cNvPr id="108" name="Google Shape;108;p13"/>
          <p:cNvSpPr txBox="1"/>
          <p:nvPr/>
        </p:nvSpPr>
        <p:spPr>
          <a:xfrm>
            <a:off x="927753" y="16909442"/>
            <a:ext cx="922816" cy="58477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How tolerant were the Middle Ages?</a:t>
            </a:r>
            <a:endParaRPr b="0" i="0" sz="800" u="none" cap="none" strike="noStrike">
              <a:solidFill>
                <a:schemeClr val="dk1"/>
              </a:solidFill>
              <a:latin typeface="Gill Sans"/>
              <a:ea typeface="Gill Sans"/>
              <a:cs typeface="Gill Sans"/>
              <a:sym typeface="Gill Sans"/>
            </a:endParaRPr>
          </a:p>
        </p:txBody>
      </p:sp>
      <p:cxnSp>
        <p:nvCxnSpPr>
          <p:cNvPr id="109" name="Google Shape;109;p13"/>
          <p:cNvCxnSpPr/>
          <p:nvPr/>
        </p:nvCxnSpPr>
        <p:spPr>
          <a:xfrm flipH="1">
            <a:off x="1509160" y="15760725"/>
            <a:ext cx="262500" cy="59400"/>
          </a:xfrm>
          <a:prstGeom prst="straightConnector1">
            <a:avLst/>
          </a:prstGeom>
          <a:noFill/>
          <a:ln cap="flat" cmpd="sng" w="19050">
            <a:solidFill>
              <a:srgbClr val="92D050"/>
            </a:solidFill>
            <a:prstDash val="solid"/>
            <a:miter lim="800000"/>
            <a:headEnd len="sm" w="sm" type="none"/>
            <a:tailEnd len="med" w="med" type="oval"/>
          </a:ln>
        </p:spPr>
      </p:cxnSp>
      <p:cxnSp>
        <p:nvCxnSpPr>
          <p:cNvPr id="110" name="Google Shape;110;p13"/>
          <p:cNvCxnSpPr/>
          <p:nvPr/>
        </p:nvCxnSpPr>
        <p:spPr>
          <a:xfrm>
            <a:off x="7116250" y="14238438"/>
            <a:ext cx="124500" cy="574800"/>
          </a:xfrm>
          <a:prstGeom prst="straightConnector1">
            <a:avLst/>
          </a:prstGeom>
          <a:noFill/>
          <a:ln cap="flat" cmpd="sng" w="38100">
            <a:solidFill>
              <a:schemeClr val="lt1"/>
            </a:solidFill>
            <a:prstDash val="solid"/>
            <a:miter lim="800000"/>
            <a:headEnd len="sm" w="sm" type="none"/>
            <a:tailEnd len="sm" w="sm" type="none"/>
          </a:ln>
        </p:spPr>
      </p:cxnSp>
      <p:sp>
        <p:nvSpPr>
          <p:cNvPr id="111" name="Google Shape;111;p13"/>
          <p:cNvSpPr txBox="1"/>
          <p:nvPr/>
        </p:nvSpPr>
        <p:spPr>
          <a:xfrm>
            <a:off x="1990725" y="15001875"/>
            <a:ext cx="1733550" cy="423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155"/>
              <a:buFont typeface="Arial"/>
              <a:buNone/>
            </a:pPr>
            <a:r>
              <a:t/>
            </a:r>
            <a:endParaRPr b="0" i="0" sz="2155" u="none" cap="none" strike="noStrike">
              <a:solidFill>
                <a:schemeClr val="dk1"/>
              </a:solidFill>
              <a:latin typeface="Gill Sans"/>
              <a:ea typeface="Gill Sans"/>
              <a:cs typeface="Gill Sans"/>
              <a:sym typeface="Gill Sans"/>
            </a:endParaRPr>
          </a:p>
        </p:txBody>
      </p:sp>
      <p:sp>
        <p:nvSpPr>
          <p:cNvPr id="112" name="Google Shape;112;p13"/>
          <p:cNvSpPr txBox="1"/>
          <p:nvPr/>
        </p:nvSpPr>
        <p:spPr>
          <a:xfrm>
            <a:off x="1679725" y="15613975"/>
            <a:ext cx="922800" cy="26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Reformation</a:t>
            </a:r>
            <a:endParaRPr b="0" i="0" sz="800" u="none" cap="none" strike="noStrike">
              <a:solidFill>
                <a:schemeClr val="dk1"/>
              </a:solidFill>
              <a:latin typeface="Gill Sans"/>
              <a:ea typeface="Gill Sans"/>
              <a:cs typeface="Gill Sans"/>
              <a:sym typeface="Gill Sans"/>
            </a:endParaRPr>
          </a:p>
        </p:txBody>
      </p:sp>
      <p:sp>
        <p:nvSpPr>
          <p:cNvPr id="113" name="Google Shape;113;p13"/>
          <p:cNvSpPr txBox="1"/>
          <p:nvPr/>
        </p:nvSpPr>
        <p:spPr>
          <a:xfrm>
            <a:off x="286109" y="15839666"/>
            <a:ext cx="8514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Henry VIII’s Reign</a:t>
            </a:r>
            <a:endParaRPr b="0" i="0" sz="800" u="none" cap="none" strike="noStrike">
              <a:solidFill>
                <a:schemeClr val="dk1"/>
              </a:solidFill>
              <a:latin typeface="Gill Sans"/>
              <a:ea typeface="Gill Sans"/>
              <a:cs typeface="Gill Sans"/>
              <a:sym typeface="Gill Sans"/>
            </a:endParaRPr>
          </a:p>
        </p:txBody>
      </p:sp>
      <p:cxnSp>
        <p:nvCxnSpPr>
          <p:cNvPr id="114" name="Google Shape;114;p13"/>
          <p:cNvCxnSpPr/>
          <p:nvPr/>
        </p:nvCxnSpPr>
        <p:spPr>
          <a:xfrm flipH="1" rot="10800000">
            <a:off x="795824" y="15985068"/>
            <a:ext cx="304783" cy="8466"/>
          </a:xfrm>
          <a:prstGeom prst="straightConnector1">
            <a:avLst/>
          </a:prstGeom>
          <a:noFill/>
          <a:ln cap="flat" cmpd="sng" w="19050">
            <a:solidFill>
              <a:srgbClr val="92D050"/>
            </a:solidFill>
            <a:prstDash val="solid"/>
            <a:miter lim="800000"/>
            <a:headEnd len="sm" w="sm" type="none"/>
            <a:tailEnd len="med" w="med" type="oval"/>
          </a:ln>
        </p:spPr>
      </p:cxnSp>
      <p:cxnSp>
        <p:nvCxnSpPr>
          <p:cNvPr id="115" name="Google Shape;115;p13"/>
          <p:cNvCxnSpPr/>
          <p:nvPr/>
        </p:nvCxnSpPr>
        <p:spPr>
          <a:xfrm flipH="1" rot="10800000">
            <a:off x="501146" y="15510933"/>
            <a:ext cx="540197" cy="35562"/>
          </a:xfrm>
          <a:prstGeom prst="straightConnector1">
            <a:avLst/>
          </a:prstGeom>
          <a:noFill/>
          <a:ln cap="flat" cmpd="sng" w="19050">
            <a:solidFill>
              <a:srgbClr val="92D050"/>
            </a:solidFill>
            <a:prstDash val="solid"/>
            <a:miter lim="800000"/>
            <a:headEnd len="sm" w="sm" type="none"/>
            <a:tailEnd len="med" w="med" type="oval"/>
          </a:ln>
        </p:spPr>
      </p:cxnSp>
      <p:sp>
        <p:nvSpPr>
          <p:cNvPr id="116" name="Google Shape;116;p13"/>
          <p:cNvSpPr txBox="1"/>
          <p:nvPr/>
        </p:nvSpPr>
        <p:spPr>
          <a:xfrm>
            <a:off x="105065" y="15338419"/>
            <a:ext cx="5451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Tudor religious change</a:t>
            </a:r>
            <a:endParaRPr b="0" i="0" sz="800" u="none" cap="none" strike="noStrike">
              <a:solidFill>
                <a:schemeClr val="dk1"/>
              </a:solidFill>
              <a:latin typeface="Gill Sans"/>
              <a:ea typeface="Gill Sans"/>
              <a:cs typeface="Gill Sans"/>
              <a:sym typeface="Gill Sans"/>
            </a:endParaRPr>
          </a:p>
        </p:txBody>
      </p:sp>
      <p:sp>
        <p:nvSpPr>
          <p:cNvPr id="117" name="Google Shape;117;p13"/>
          <p:cNvSpPr txBox="1"/>
          <p:nvPr/>
        </p:nvSpPr>
        <p:spPr>
          <a:xfrm>
            <a:off x="129702" y="14098445"/>
            <a:ext cx="1395924"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Gunpowder Plot</a:t>
            </a:r>
            <a:endParaRPr b="0" i="0" sz="800" u="none" cap="none" strike="noStrike">
              <a:solidFill>
                <a:schemeClr val="dk1"/>
              </a:solidFill>
              <a:latin typeface="Gill Sans"/>
              <a:ea typeface="Gill Sans"/>
              <a:cs typeface="Gill Sans"/>
              <a:sym typeface="Gill Sans"/>
            </a:endParaRPr>
          </a:p>
        </p:txBody>
      </p:sp>
      <p:sp>
        <p:nvSpPr>
          <p:cNvPr id="118" name="Google Shape;118;p13"/>
          <p:cNvSpPr txBox="1"/>
          <p:nvPr/>
        </p:nvSpPr>
        <p:spPr>
          <a:xfrm>
            <a:off x="1814879" y="13654581"/>
            <a:ext cx="817566"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Execution of Charles I</a:t>
            </a:r>
            <a:endParaRPr b="0" i="0" sz="800" u="none" cap="none" strike="noStrike">
              <a:solidFill>
                <a:schemeClr val="dk1"/>
              </a:solidFill>
              <a:latin typeface="Gill Sans"/>
              <a:ea typeface="Gill Sans"/>
              <a:cs typeface="Gill Sans"/>
              <a:sym typeface="Gill Sans"/>
            </a:endParaRPr>
          </a:p>
        </p:txBody>
      </p:sp>
      <p:sp>
        <p:nvSpPr>
          <p:cNvPr id="119" name="Google Shape;119;p13"/>
          <p:cNvSpPr txBox="1"/>
          <p:nvPr/>
        </p:nvSpPr>
        <p:spPr>
          <a:xfrm>
            <a:off x="1214748" y="13879539"/>
            <a:ext cx="851378"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Why did the Civil War happen?</a:t>
            </a:r>
            <a:endParaRPr b="0" i="0" sz="800" u="none" cap="none" strike="noStrike">
              <a:solidFill>
                <a:schemeClr val="dk1"/>
              </a:solidFill>
              <a:latin typeface="Gill Sans"/>
              <a:ea typeface="Gill Sans"/>
              <a:cs typeface="Gill Sans"/>
              <a:sym typeface="Gill Sans"/>
            </a:endParaRPr>
          </a:p>
        </p:txBody>
      </p:sp>
      <p:cxnSp>
        <p:nvCxnSpPr>
          <p:cNvPr id="120" name="Google Shape;120;p13"/>
          <p:cNvCxnSpPr/>
          <p:nvPr/>
        </p:nvCxnSpPr>
        <p:spPr>
          <a:xfrm>
            <a:off x="1697479" y="14227933"/>
            <a:ext cx="22102" cy="284270"/>
          </a:xfrm>
          <a:prstGeom prst="straightConnector1">
            <a:avLst/>
          </a:prstGeom>
          <a:noFill/>
          <a:ln cap="flat" cmpd="sng" w="19050">
            <a:solidFill>
              <a:srgbClr val="92D050"/>
            </a:solidFill>
            <a:prstDash val="solid"/>
            <a:miter lim="800000"/>
            <a:headEnd len="sm" w="sm" type="none"/>
            <a:tailEnd len="med" w="med" type="oval"/>
          </a:ln>
        </p:spPr>
      </p:cxnSp>
      <p:cxnSp>
        <p:nvCxnSpPr>
          <p:cNvPr id="121" name="Google Shape;121;p13"/>
          <p:cNvCxnSpPr/>
          <p:nvPr/>
        </p:nvCxnSpPr>
        <p:spPr>
          <a:xfrm>
            <a:off x="5035724" y="13997144"/>
            <a:ext cx="22625" cy="363075"/>
          </a:xfrm>
          <a:prstGeom prst="straightConnector1">
            <a:avLst/>
          </a:prstGeom>
          <a:noFill/>
          <a:ln cap="flat" cmpd="sng" w="19050">
            <a:solidFill>
              <a:srgbClr val="92D050"/>
            </a:solidFill>
            <a:prstDash val="solid"/>
            <a:miter lim="800000"/>
            <a:headEnd len="sm" w="sm" type="none"/>
            <a:tailEnd len="med" w="med" type="oval"/>
          </a:ln>
        </p:spPr>
      </p:cxnSp>
      <p:cxnSp>
        <p:nvCxnSpPr>
          <p:cNvPr id="122" name="Google Shape;122;p13"/>
          <p:cNvCxnSpPr/>
          <p:nvPr/>
        </p:nvCxnSpPr>
        <p:spPr>
          <a:xfrm flipH="1" rot="10800000">
            <a:off x="2146567" y="14821332"/>
            <a:ext cx="4006" cy="219838"/>
          </a:xfrm>
          <a:prstGeom prst="straightConnector1">
            <a:avLst/>
          </a:prstGeom>
          <a:noFill/>
          <a:ln cap="flat" cmpd="sng" w="19050">
            <a:solidFill>
              <a:srgbClr val="92D050"/>
            </a:solidFill>
            <a:prstDash val="solid"/>
            <a:miter lim="800000"/>
            <a:headEnd len="sm" w="sm" type="none"/>
            <a:tailEnd len="med" w="med" type="oval"/>
          </a:ln>
        </p:spPr>
      </p:cxnSp>
      <p:sp>
        <p:nvSpPr>
          <p:cNvPr id="123" name="Google Shape;123;p13"/>
          <p:cNvSpPr txBox="1"/>
          <p:nvPr/>
        </p:nvSpPr>
        <p:spPr>
          <a:xfrm>
            <a:off x="1895740" y="15022706"/>
            <a:ext cx="8513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Oliver Cromwell</a:t>
            </a:r>
            <a:endParaRPr b="0" i="0" sz="800" u="none" cap="none" strike="noStrike">
              <a:solidFill>
                <a:schemeClr val="dk1"/>
              </a:solidFill>
              <a:latin typeface="Gill Sans"/>
              <a:ea typeface="Gill Sans"/>
              <a:cs typeface="Gill Sans"/>
              <a:sym typeface="Gill Sans"/>
            </a:endParaRPr>
          </a:p>
        </p:txBody>
      </p:sp>
      <p:sp>
        <p:nvSpPr>
          <p:cNvPr id="124" name="Google Shape;124;p13"/>
          <p:cNvSpPr txBox="1"/>
          <p:nvPr/>
        </p:nvSpPr>
        <p:spPr>
          <a:xfrm>
            <a:off x="3680887" y="13773428"/>
            <a:ext cx="839669"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Progress vs. Re</a:t>
            </a:r>
            <a:r>
              <a:rPr lang="en-GB" sz="800">
                <a:solidFill>
                  <a:schemeClr val="dk1"/>
                </a:solidFill>
                <a:latin typeface="Gill Sans"/>
                <a:ea typeface="Gill Sans"/>
                <a:cs typeface="Gill Sans"/>
                <a:sym typeface="Gill Sans"/>
              </a:rPr>
              <a:t>gress</a:t>
            </a:r>
            <a:endParaRPr b="0" i="0" sz="1400" u="none" cap="none" strike="noStrike">
              <a:solidFill>
                <a:srgbClr val="000000"/>
              </a:solidFill>
              <a:latin typeface="Arial"/>
              <a:ea typeface="Arial"/>
              <a:cs typeface="Arial"/>
              <a:sym typeface="Arial"/>
            </a:endParaRPr>
          </a:p>
        </p:txBody>
      </p:sp>
      <p:sp>
        <p:nvSpPr>
          <p:cNvPr id="125" name="Google Shape;125;p13"/>
          <p:cNvSpPr txBox="1"/>
          <p:nvPr/>
        </p:nvSpPr>
        <p:spPr>
          <a:xfrm>
            <a:off x="3467375" y="14966025"/>
            <a:ext cx="789000" cy="46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Causes of the Industrial Revolution </a:t>
            </a:r>
            <a:endParaRPr b="0" i="0" sz="800" u="none" cap="none" strike="noStrike">
              <a:solidFill>
                <a:schemeClr val="dk1"/>
              </a:solidFill>
              <a:latin typeface="Gill Sans"/>
              <a:ea typeface="Gill Sans"/>
              <a:cs typeface="Gill Sans"/>
              <a:sym typeface="Gill Sans"/>
            </a:endParaRPr>
          </a:p>
        </p:txBody>
      </p:sp>
      <p:cxnSp>
        <p:nvCxnSpPr>
          <p:cNvPr id="126" name="Google Shape;126;p13"/>
          <p:cNvCxnSpPr/>
          <p:nvPr/>
        </p:nvCxnSpPr>
        <p:spPr>
          <a:xfrm flipH="1">
            <a:off x="3944158" y="14087027"/>
            <a:ext cx="8467" cy="228600"/>
          </a:xfrm>
          <a:prstGeom prst="straightConnector1">
            <a:avLst/>
          </a:prstGeom>
          <a:noFill/>
          <a:ln cap="flat" cmpd="sng" w="19050">
            <a:solidFill>
              <a:srgbClr val="92D050"/>
            </a:solidFill>
            <a:prstDash val="solid"/>
            <a:miter lim="800000"/>
            <a:headEnd len="sm" w="sm" type="none"/>
            <a:tailEnd len="med" w="med" type="oval"/>
          </a:ln>
        </p:spPr>
      </p:cxnSp>
      <p:cxnSp>
        <p:nvCxnSpPr>
          <p:cNvPr id="127" name="Google Shape;127;p13"/>
          <p:cNvCxnSpPr/>
          <p:nvPr/>
        </p:nvCxnSpPr>
        <p:spPr>
          <a:xfrm flipH="1" rot="10800000">
            <a:off x="3998525" y="14783270"/>
            <a:ext cx="43670" cy="194663"/>
          </a:xfrm>
          <a:prstGeom prst="straightConnector1">
            <a:avLst/>
          </a:prstGeom>
          <a:noFill/>
          <a:ln cap="flat" cmpd="sng" w="19050">
            <a:solidFill>
              <a:srgbClr val="92D050"/>
            </a:solidFill>
            <a:prstDash val="solid"/>
            <a:miter lim="800000"/>
            <a:headEnd len="sm" w="sm" type="none"/>
            <a:tailEnd len="med" w="med" type="oval"/>
          </a:ln>
        </p:spPr>
      </p:cxnSp>
      <p:sp>
        <p:nvSpPr>
          <p:cNvPr id="128" name="Google Shape;128;p13"/>
          <p:cNvSpPr txBox="1"/>
          <p:nvPr/>
        </p:nvSpPr>
        <p:spPr>
          <a:xfrm>
            <a:off x="4304835" y="15037606"/>
            <a:ext cx="6243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Transport</a:t>
            </a:r>
            <a:endParaRPr b="0" i="0" sz="800" u="none" cap="none" strike="noStrike">
              <a:solidFill>
                <a:schemeClr val="dk1"/>
              </a:solidFill>
              <a:latin typeface="Gill Sans"/>
              <a:ea typeface="Gill Sans"/>
              <a:cs typeface="Gill Sans"/>
              <a:sym typeface="Gill Sans"/>
            </a:endParaRPr>
          </a:p>
        </p:txBody>
      </p:sp>
      <p:cxnSp>
        <p:nvCxnSpPr>
          <p:cNvPr id="129" name="Google Shape;129;p13"/>
          <p:cNvCxnSpPr/>
          <p:nvPr/>
        </p:nvCxnSpPr>
        <p:spPr>
          <a:xfrm flipH="1">
            <a:off x="15200234" y="24640656"/>
            <a:ext cx="163994" cy="68739"/>
          </a:xfrm>
          <a:prstGeom prst="straightConnector1">
            <a:avLst/>
          </a:prstGeom>
          <a:noFill/>
          <a:ln cap="flat" cmpd="sng" w="19050">
            <a:solidFill>
              <a:srgbClr val="00B0F0"/>
            </a:solidFill>
            <a:prstDash val="solid"/>
            <a:miter lim="800000"/>
            <a:headEnd len="sm" w="sm" type="none"/>
            <a:tailEnd len="med" w="med" type="oval"/>
          </a:ln>
        </p:spPr>
      </p:cxnSp>
      <p:cxnSp>
        <p:nvCxnSpPr>
          <p:cNvPr id="130" name="Google Shape;130;p13"/>
          <p:cNvCxnSpPr/>
          <p:nvPr/>
        </p:nvCxnSpPr>
        <p:spPr>
          <a:xfrm flipH="1" rot="10800000">
            <a:off x="4656392" y="14745030"/>
            <a:ext cx="2805" cy="291586"/>
          </a:xfrm>
          <a:prstGeom prst="straightConnector1">
            <a:avLst/>
          </a:prstGeom>
          <a:noFill/>
          <a:ln cap="flat" cmpd="sng" w="19050">
            <a:solidFill>
              <a:srgbClr val="92D050"/>
            </a:solidFill>
            <a:prstDash val="solid"/>
            <a:miter lim="800000"/>
            <a:headEnd len="sm" w="sm" type="none"/>
            <a:tailEnd len="med" w="med" type="oval"/>
          </a:ln>
        </p:spPr>
      </p:cxnSp>
      <p:sp>
        <p:nvSpPr>
          <p:cNvPr id="131" name="Google Shape;131;p13"/>
          <p:cNvSpPr/>
          <p:nvPr/>
        </p:nvSpPr>
        <p:spPr>
          <a:xfrm>
            <a:off x="4540725" y="13754050"/>
            <a:ext cx="738300" cy="236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Public </a:t>
            </a:r>
            <a:r>
              <a:rPr b="0" i="0" lang="en-GB" sz="800" u="none" cap="none" strike="noStrike">
                <a:solidFill>
                  <a:schemeClr val="dk1"/>
                </a:solidFill>
                <a:latin typeface="Gill Sans"/>
                <a:ea typeface="Gill Sans"/>
                <a:cs typeface="Gill Sans"/>
                <a:sym typeface="Gill Sans"/>
              </a:rPr>
              <a:t>Health</a:t>
            </a:r>
            <a:endParaRPr b="0" i="0" sz="800" u="none" cap="none" strike="noStrike">
              <a:solidFill>
                <a:schemeClr val="dk1"/>
              </a:solidFill>
              <a:latin typeface="Gill Sans"/>
              <a:ea typeface="Gill Sans"/>
              <a:cs typeface="Gill Sans"/>
              <a:sym typeface="Gill Sans"/>
            </a:endParaRPr>
          </a:p>
        </p:txBody>
      </p:sp>
      <p:cxnSp>
        <p:nvCxnSpPr>
          <p:cNvPr id="132" name="Google Shape;132;p13"/>
          <p:cNvCxnSpPr/>
          <p:nvPr/>
        </p:nvCxnSpPr>
        <p:spPr>
          <a:xfrm flipH="1" rot="10800000">
            <a:off x="5472252" y="14721895"/>
            <a:ext cx="1" cy="389903"/>
          </a:xfrm>
          <a:prstGeom prst="straightConnector1">
            <a:avLst/>
          </a:prstGeom>
          <a:noFill/>
          <a:ln cap="flat" cmpd="sng" w="19050">
            <a:solidFill>
              <a:srgbClr val="92D050"/>
            </a:solidFill>
            <a:prstDash val="solid"/>
            <a:miter lim="800000"/>
            <a:headEnd len="sm" w="sm" type="none"/>
            <a:tailEnd len="med" w="med" type="oval"/>
          </a:ln>
        </p:spPr>
      </p:cxnSp>
      <p:sp>
        <p:nvSpPr>
          <p:cNvPr id="133" name="Google Shape;133;p13"/>
          <p:cNvSpPr txBox="1"/>
          <p:nvPr/>
        </p:nvSpPr>
        <p:spPr>
          <a:xfrm>
            <a:off x="5223217" y="15145031"/>
            <a:ext cx="592086"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African Societies </a:t>
            </a:r>
            <a:endParaRPr b="0" i="0" sz="800" u="none" cap="none" strike="noStrike">
              <a:solidFill>
                <a:schemeClr val="dk1"/>
              </a:solidFill>
              <a:latin typeface="Gill Sans"/>
              <a:ea typeface="Gill Sans"/>
              <a:cs typeface="Gill Sans"/>
              <a:sym typeface="Gill Sans"/>
            </a:endParaRPr>
          </a:p>
        </p:txBody>
      </p:sp>
      <p:cxnSp>
        <p:nvCxnSpPr>
          <p:cNvPr id="134" name="Google Shape;134;p13"/>
          <p:cNvCxnSpPr/>
          <p:nvPr/>
        </p:nvCxnSpPr>
        <p:spPr>
          <a:xfrm rot="10800000">
            <a:off x="7352328" y="14730006"/>
            <a:ext cx="89400" cy="334800"/>
          </a:xfrm>
          <a:prstGeom prst="straightConnector1">
            <a:avLst/>
          </a:prstGeom>
          <a:noFill/>
          <a:ln cap="flat" cmpd="sng" w="19050">
            <a:solidFill>
              <a:srgbClr val="92D050"/>
            </a:solidFill>
            <a:prstDash val="solid"/>
            <a:miter lim="800000"/>
            <a:headEnd len="sm" w="sm" type="none"/>
            <a:tailEnd len="med" w="med" type="oval"/>
          </a:ln>
        </p:spPr>
      </p:cxnSp>
      <p:sp>
        <p:nvSpPr>
          <p:cNvPr id="135" name="Google Shape;135;p13"/>
          <p:cNvSpPr txBox="1"/>
          <p:nvPr/>
        </p:nvSpPr>
        <p:spPr>
          <a:xfrm>
            <a:off x="7272240" y="15070903"/>
            <a:ext cx="5877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Causes WW1</a:t>
            </a:r>
            <a:endParaRPr b="0" i="0" sz="800" u="none" cap="none" strike="noStrike">
              <a:solidFill>
                <a:schemeClr val="dk1"/>
              </a:solidFill>
              <a:latin typeface="Gill Sans"/>
              <a:ea typeface="Gill Sans"/>
              <a:cs typeface="Gill Sans"/>
              <a:sym typeface="Gill Sans"/>
            </a:endParaRPr>
          </a:p>
        </p:txBody>
      </p:sp>
      <p:sp>
        <p:nvSpPr>
          <p:cNvPr id="136" name="Google Shape;136;p13"/>
          <p:cNvSpPr txBox="1"/>
          <p:nvPr/>
        </p:nvSpPr>
        <p:spPr>
          <a:xfrm>
            <a:off x="7689997" y="14805214"/>
            <a:ext cx="708600" cy="23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Censorship</a:t>
            </a:r>
            <a:endParaRPr b="0" i="0" sz="800" u="none" cap="none" strike="noStrike">
              <a:solidFill>
                <a:schemeClr val="dk1"/>
              </a:solidFill>
              <a:latin typeface="Gill Sans"/>
              <a:ea typeface="Gill Sans"/>
              <a:cs typeface="Gill Sans"/>
              <a:sym typeface="Gill Sans"/>
            </a:endParaRPr>
          </a:p>
        </p:txBody>
      </p:sp>
      <p:sp>
        <p:nvSpPr>
          <p:cNvPr id="137" name="Google Shape;137;p13"/>
          <p:cNvSpPr txBox="1"/>
          <p:nvPr/>
        </p:nvSpPr>
        <p:spPr>
          <a:xfrm>
            <a:off x="6675441" y="13836528"/>
            <a:ext cx="612000" cy="30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Empire Soldiers </a:t>
            </a:r>
            <a:endParaRPr b="0" i="0" sz="800" u="none" cap="none" strike="noStrike">
              <a:solidFill>
                <a:schemeClr val="dk1"/>
              </a:solidFill>
              <a:latin typeface="Gill Sans"/>
              <a:ea typeface="Gill Sans"/>
              <a:cs typeface="Gill Sans"/>
              <a:sym typeface="Gill Sans"/>
            </a:endParaRPr>
          </a:p>
        </p:txBody>
      </p:sp>
      <p:sp>
        <p:nvSpPr>
          <p:cNvPr id="138" name="Google Shape;138;p13"/>
          <p:cNvSpPr txBox="1"/>
          <p:nvPr/>
        </p:nvSpPr>
        <p:spPr>
          <a:xfrm>
            <a:off x="6031852" y="11705264"/>
            <a:ext cx="715395" cy="2764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Atomic Bomb</a:t>
            </a:r>
            <a:endParaRPr b="0" i="0" sz="800" u="none" cap="none" strike="noStrike">
              <a:solidFill>
                <a:schemeClr val="dk1"/>
              </a:solidFill>
              <a:latin typeface="Gill Sans"/>
              <a:ea typeface="Gill Sans"/>
              <a:cs typeface="Gill Sans"/>
              <a:sym typeface="Gill Sans"/>
            </a:endParaRPr>
          </a:p>
        </p:txBody>
      </p:sp>
      <p:sp>
        <p:nvSpPr>
          <p:cNvPr id="139" name="Google Shape;139;p13"/>
          <p:cNvSpPr txBox="1"/>
          <p:nvPr/>
        </p:nvSpPr>
        <p:spPr>
          <a:xfrm>
            <a:off x="5020725" y="11765804"/>
            <a:ext cx="729922" cy="4571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Post Civil War</a:t>
            </a:r>
            <a:endParaRPr b="0" i="0" sz="1400" u="none" cap="none" strike="noStrike">
              <a:solidFill>
                <a:srgbClr val="000000"/>
              </a:solidFill>
              <a:latin typeface="Arial"/>
              <a:ea typeface="Arial"/>
              <a:cs typeface="Arial"/>
              <a:sym typeface="Arial"/>
            </a:endParaRPr>
          </a:p>
        </p:txBody>
      </p:sp>
      <p:cxnSp>
        <p:nvCxnSpPr>
          <p:cNvPr id="140" name="Google Shape;140;p13"/>
          <p:cNvCxnSpPr/>
          <p:nvPr/>
        </p:nvCxnSpPr>
        <p:spPr>
          <a:xfrm flipH="1">
            <a:off x="4682932" y="12023168"/>
            <a:ext cx="2738" cy="253679"/>
          </a:xfrm>
          <a:prstGeom prst="straightConnector1">
            <a:avLst/>
          </a:prstGeom>
          <a:noFill/>
          <a:ln cap="flat" cmpd="sng" w="19050">
            <a:solidFill>
              <a:srgbClr val="92D050"/>
            </a:solidFill>
            <a:prstDash val="solid"/>
            <a:miter lim="800000"/>
            <a:headEnd len="sm" w="sm" type="none"/>
            <a:tailEnd len="med" w="med" type="oval"/>
          </a:ln>
        </p:spPr>
      </p:cxnSp>
      <p:sp>
        <p:nvSpPr>
          <p:cNvPr id="141" name="Google Shape;141;p13"/>
          <p:cNvSpPr txBox="1"/>
          <p:nvPr/>
        </p:nvSpPr>
        <p:spPr>
          <a:xfrm>
            <a:off x="4471802" y="11677115"/>
            <a:ext cx="567927"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Black Power</a:t>
            </a:r>
            <a:endParaRPr b="0" i="0" sz="800" u="none" cap="none" strike="noStrike">
              <a:solidFill>
                <a:schemeClr val="dk1"/>
              </a:solidFill>
              <a:latin typeface="Gill Sans"/>
              <a:ea typeface="Gill Sans"/>
              <a:cs typeface="Gill Sans"/>
              <a:sym typeface="Gill Sans"/>
            </a:endParaRPr>
          </a:p>
        </p:txBody>
      </p:sp>
      <p:cxnSp>
        <p:nvCxnSpPr>
          <p:cNvPr id="142" name="Google Shape;142;p13"/>
          <p:cNvCxnSpPr/>
          <p:nvPr/>
        </p:nvCxnSpPr>
        <p:spPr>
          <a:xfrm rot="10800000">
            <a:off x="3863941" y="12677581"/>
            <a:ext cx="4762" cy="167963"/>
          </a:xfrm>
          <a:prstGeom prst="straightConnector1">
            <a:avLst/>
          </a:prstGeom>
          <a:noFill/>
          <a:ln cap="flat" cmpd="sng" w="19050">
            <a:solidFill>
              <a:srgbClr val="92D050"/>
            </a:solidFill>
            <a:prstDash val="solid"/>
            <a:miter lim="800000"/>
            <a:headEnd len="sm" w="sm" type="none"/>
            <a:tailEnd len="med" w="med" type="oval"/>
          </a:ln>
        </p:spPr>
      </p:cxnSp>
      <p:sp>
        <p:nvSpPr>
          <p:cNvPr id="143" name="Google Shape;143;p13"/>
          <p:cNvSpPr txBox="1"/>
          <p:nvPr/>
        </p:nvSpPr>
        <p:spPr>
          <a:xfrm>
            <a:off x="3401094" y="12843653"/>
            <a:ext cx="8513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Immigration</a:t>
            </a:r>
            <a:endParaRPr b="0" i="0" sz="800" u="none" cap="none" strike="noStrike">
              <a:solidFill>
                <a:schemeClr val="dk1"/>
              </a:solidFill>
              <a:latin typeface="Gill Sans"/>
              <a:ea typeface="Gill Sans"/>
              <a:cs typeface="Gill Sans"/>
              <a:sym typeface="Gill Sans"/>
            </a:endParaRPr>
          </a:p>
        </p:txBody>
      </p:sp>
      <p:cxnSp>
        <p:nvCxnSpPr>
          <p:cNvPr id="144" name="Google Shape;144;p13"/>
          <p:cNvCxnSpPr/>
          <p:nvPr/>
        </p:nvCxnSpPr>
        <p:spPr>
          <a:xfrm rot="10800000">
            <a:off x="3265512" y="12614106"/>
            <a:ext cx="12700" cy="279398"/>
          </a:xfrm>
          <a:prstGeom prst="straightConnector1">
            <a:avLst/>
          </a:prstGeom>
          <a:noFill/>
          <a:ln cap="flat" cmpd="sng" w="19050">
            <a:solidFill>
              <a:srgbClr val="92D050"/>
            </a:solidFill>
            <a:prstDash val="solid"/>
            <a:miter lim="800000"/>
            <a:headEnd len="sm" w="sm" type="none"/>
            <a:tailEnd len="med" w="med" type="oval"/>
          </a:ln>
        </p:spPr>
      </p:cxnSp>
      <p:sp>
        <p:nvSpPr>
          <p:cNvPr id="145" name="Google Shape;145;p13"/>
          <p:cNvSpPr txBox="1"/>
          <p:nvPr/>
        </p:nvSpPr>
        <p:spPr>
          <a:xfrm>
            <a:off x="2901375" y="12959644"/>
            <a:ext cx="630000" cy="21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Windrush</a:t>
            </a:r>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cxnSp>
        <p:nvCxnSpPr>
          <p:cNvPr id="146" name="Google Shape;146;p13"/>
          <p:cNvCxnSpPr>
            <a:stCxn id="147" idx="2"/>
          </p:cNvCxnSpPr>
          <p:nvPr/>
        </p:nvCxnSpPr>
        <p:spPr>
          <a:xfrm flipH="1">
            <a:off x="3124925" y="11952000"/>
            <a:ext cx="26400" cy="348600"/>
          </a:xfrm>
          <a:prstGeom prst="straightConnector1">
            <a:avLst/>
          </a:prstGeom>
          <a:noFill/>
          <a:ln cap="flat" cmpd="sng" w="19050">
            <a:solidFill>
              <a:srgbClr val="92D050"/>
            </a:solidFill>
            <a:prstDash val="solid"/>
            <a:miter lim="800000"/>
            <a:headEnd len="sm" w="sm" type="none"/>
            <a:tailEnd len="med" w="med" type="oval"/>
          </a:ln>
        </p:spPr>
      </p:cxnSp>
      <p:sp>
        <p:nvSpPr>
          <p:cNvPr id="147" name="Google Shape;147;p13"/>
          <p:cNvSpPr txBox="1"/>
          <p:nvPr/>
        </p:nvSpPr>
        <p:spPr>
          <a:xfrm>
            <a:off x="2698325" y="11751900"/>
            <a:ext cx="906000" cy="200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Terrorism</a:t>
            </a:r>
            <a:endParaRPr b="0" i="0" sz="800" u="none" cap="none" strike="noStrike">
              <a:solidFill>
                <a:schemeClr val="dk1"/>
              </a:solidFill>
              <a:latin typeface="Gill Sans"/>
              <a:ea typeface="Gill Sans"/>
              <a:cs typeface="Gill Sans"/>
              <a:sym typeface="Gill Sans"/>
            </a:endParaRPr>
          </a:p>
        </p:txBody>
      </p:sp>
      <p:cxnSp>
        <p:nvCxnSpPr>
          <p:cNvPr id="148" name="Google Shape;148;p13"/>
          <p:cNvCxnSpPr/>
          <p:nvPr/>
        </p:nvCxnSpPr>
        <p:spPr>
          <a:xfrm flipH="1" rot="10800000">
            <a:off x="2117283" y="12722244"/>
            <a:ext cx="110036" cy="248014"/>
          </a:xfrm>
          <a:prstGeom prst="straightConnector1">
            <a:avLst/>
          </a:prstGeom>
          <a:noFill/>
          <a:ln cap="flat" cmpd="sng" w="19050">
            <a:solidFill>
              <a:srgbClr val="92D050"/>
            </a:solidFill>
            <a:prstDash val="solid"/>
            <a:miter lim="800000"/>
            <a:headEnd len="sm" w="sm" type="none"/>
            <a:tailEnd len="med" w="med" type="oval"/>
          </a:ln>
        </p:spPr>
      </p:cxnSp>
      <p:sp>
        <p:nvSpPr>
          <p:cNvPr id="149" name="Google Shape;149;p13"/>
          <p:cNvSpPr txBox="1"/>
          <p:nvPr/>
        </p:nvSpPr>
        <p:spPr>
          <a:xfrm>
            <a:off x="1748518" y="12954158"/>
            <a:ext cx="906092"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Terrorism: Ireland</a:t>
            </a:r>
            <a:endParaRPr b="0" i="0" sz="800" u="none" cap="none" strike="noStrike">
              <a:solidFill>
                <a:schemeClr val="dk1"/>
              </a:solidFill>
              <a:latin typeface="Gill Sans"/>
              <a:ea typeface="Gill Sans"/>
              <a:cs typeface="Gill Sans"/>
              <a:sym typeface="Gill Sans"/>
            </a:endParaRPr>
          </a:p>
        </p:txBody>
      </p:sp>
      <p:cxnSp>
        <p:nvCxnSpPr>
          <p:cNvPr id="150" name="Google Shape;150;p13"/>
          <p:cNvCxnSpPr/>
          <p:nvPr/>
        </p:nvCxnSpPr>
        <p:spPr>
          <a:xfrm flipH="1" rot="10800000">
            <a:off x="571253" y="11927908"/>
            <a:ext cx="532500" cy="25200"/>
          </a:xfrm>
          <a:prstGeom prst="straightConnector1">
            <a:avLst/>
          </a:prstGeom>
          <a:noFill/>
          <a:ln cap="flat" cmpd="sng" w="19050">
            <a:solidFill>
              <a:srgbClr val="92D050"/>
            </a:solidFill>
            <a:prstDash val="solid"/>
            <a:miter lim="800000"/>
            <a:headEnd len="sm" w="sm" type="none"/>
            <a:tailEnd len="med" w="med" type="oval"/>
          </a:ln>
        </p:spPr>
      </p:cxnSp>
      <p:cxnSp>
        <p:nvCxnSpPr>
          <p:cNvPr id="151" name="Google Shape;151;p13"/>
          <p:cNvCxnSpPr/>
          <p:nvPr/>
        </p:nvCxnSpPr>
        <p:spPr>
          <a:xfrm flipH="1" rot="10800000">
            <a:off x="991275" y="12188875"/>
            <a:ext cx="289800" cy="191400"/>
          </a:xfrm>
          <a:prstGeom prst="straightConnector1">
            <a:avLst/>
          </a:prstGeom>
          <a:noFill/>
          <a:ln cap="flat" cmpd="sng" w="19050">
            <a:solidFill>
              <a:srgbClr val="92D050"/>
            </a:solidFill>
            <a:prstDash val="solid"/>
            <a:miter lim="800000"/>
            <a:headEnd len="sm" w="sm" type="none"/>
            <a:tailEnd len="med" w="med" type="oval"/>
          </a:ln>
        </p:spPr>
      </p:cxnSp>
      <p:cxnSp>
        <p:nvCxnSpPr>
          <p:cNvPr id="152" name="Google Shape;152;p13"/>
          <p:cNvCxnSpPr>
            <a:stCxn id="153" idx="2"/>
          </p:cNvCxnSpPr>
          <p:nvPr/>
        </p:nvCxnSpPr>
        <p:spPr>
          <a:xfrm>
            <a:off x="1689650" y="10067375"/>
            <a:ext cx="97500" cy="286200"/>
          </a:xfrm>
          <a:prstGeom prst="straightConnector1">
            <a:avLst/>
          </a:prstGeom>
          <a:noFill/>
          <a:ln cap="flat" cmpd="sng" w="19050">
            <a:solidFill>
              <a:srgbClr val="92D050"/>
            </a:solidFill>
            <a:prstDash val="solid"/>
            <a:miter lim="800000"/>
            <a:headEnd len="sm" w="sm" type="none"/>
            <a:tailEnd len="med" w="med" type="oval"/>
          </a:ln>
        </p:spPr>
      </p:cxnSp>
      <p:cxnSp>
        <p:nvCxnSpPr>
          <p:cNvPr id="154" name="Google Shape;154;p13"/>
          <p:cNvCxnSpPr/>
          <p:nvPr/>
        </p:nvCxnSpPr>
        <p:spPr>
          <a:xfrm>
            <a:off x="1262904" y="10305072"/>
            <a:ext cx="111600" cy="333900"/>
          </a:xfrm>
          <a:prstGeom prst="straightConnector1">
            <a:avLst/>
          </a:prstGeom>
          <a:noFill/>
          <a:ln cap="flat" cmpd="sng" w="19050">
            <a:solidFill>
              <a:srgbClr val="92D050"/>
            </a:solidFill>
            <a:prstDash val="solid"/>
            <a:miter lim="800000"/>
            <a:headEnd len="sm" w="sm" type="none"/>
            <a:tailEnd len="med" w="med" type="oval"/>
          </a:ln>
        </p:spPr>
      </p:cxnSp>
      <p:cxnSp>
        <p:nvCxnSpPr>
          <p:cNvPr id="155" name="Google Shape;155;p13"/>
          <p:cNvCxnSpPr/>
          <p:nvPr/>
        </p:nvCxnSpPr>
        <p:spPr>
          <a:xfrm flipH="1">
            <a:off x="2322751" y="9843759"/>
            <a:ext cx="19800" cy="390900"/>
          </a:xfrm>
          <a:prstGeom prst="straightConnector1">
            <a:avLst/>
          </a:prstGeom>
          <a:noFill/>
          <a:ln cap="flat" cmpd="sng" w="19050">
            <a:solidFill>
              <a:srgbClr val="92D050"/>
            </a:solidFill>
            <a:prstDash val="solid"/>
            <a:miter lim="800000"/>
            <a:headEnd len="sm" w="sm" type="none"/>
            <a:tailEnd len="med" w="med" type="oval"/>
          </a:ln>
        </p:spPr>
      </p:cxnSp>
      <p:cxnSp>
        <p:nvCxnSpPr>
          <p:cNvPr id="156" name="Google Shape;156;p13"/>
          <p:cNvCxnSpPr/>
          <p:nvPr/>
        </p:nvCxnSpPr>
        <p:spPr>
          <a:xfrm rot="10800000">
            <a:off x="3774435" y="10633862"/>
            <a:ext cx="9900" cy="279300"/>
          </a:xfrm>
          <a:prstGeom prst="straightConnector1">
            <a:avLst/>
          </a:prstGeom>
          <a:noFill/>
          <a:ln cap="flat" cmpd="sng" w="19050">
            <a:solidFill>
              <a:srgbClr val="92D050"/>
            </a:solidFill>
            <a:prstDash val="solid"/>
            <a:miter lim="800000"/>
            <a:headEnd len="sm" w="sm" type="none"/>
            <a:tailEnd len="med" w="med" type="oval"/>
          </a:ln>
        </p:spPr>
      </p:cxnSp>
      <p:cxnSp>
        <p:nvCxnSpPr>
          <p:cNvPr id="157" name="Google Shape;157;p13"/>
          <p:cNvCxnSpPr/>
          <p:nvPr/>
        </p:nvCxnSpPr>
        <p:spPr>
          <a:xfrm>
            <a:off x="3365500" y="9937750"/>
            <a:ext cx="24000" cy="315600"/>
          </a:xfrm>
          <a:prstGeom prst="straightConnector1">
            <a:avLst/>
          </a:prstGeom>
          <a:noFill/>
          <a:ln cap="flat" cmpd="sng" w="19050">
            <a:solidFill>
              <a:srgbClr val="92D050"/>
            </a:solidFill>
            <a:prstDash val="solid"/>
            <a:miter lim="800000"/>
            <a:headEnd len="sm" w="sm" type="none"/>
            <a:tailEnd len="med" w="med" type="oval"/>
          </a:ln>
        </p:spPr>
      </p:cxnSp>
      <p:cxnSp>
        <p:nvCxnSpPr>
          <p:cNvPr id="158" name="Google Shape;158;p13"/>
          <p:cNvCxnSpPr>
            <a:stCxn id="159" idx="2"/>
          </p:cNvCxnSpPr>
          <p:nvPr/>
        </p:nvCxnSpPr>
        <p:spPr>
          <a:xfrm>
            <a:off x="4755274" y="9845325"/>
            <a:ext cx="60900" cy="328200"/>
          </a:xfrm>
          <a:prstGeom prst="straightConnector1">
            <a:avLst/>
          </a:prstGeom>
          <a:noFill/>
          <a:ln cap="flat" cmpd="sng" w="19050">
            <a:solidFill>
              <a:srgbClr val="92D050"/>
            </a:solidFill>
            <a:prstDash val="solid"/>
            <a:miter lim="800000"/>
            <a:headEnd len="sm" w="sm" type="none"/>
            <a:tailEnd len="med" w="med" type="oval"/>
          </a:ln>
        </p:spPr>
      </p:cxnSp>
      <p:cxnSp>
        <p:nvCxnSpPr>
          <p:cNvPr id="160" name="Google Shape;160;p13"/>
          <p:cNvCxnSpPr/>
          <p:nvPr/>
        </p:nvCxnSpPr>
        <p:spPr>
          <a:xfrm rot="10800000">
            <a:off x="4668650" y="10631350"/>
            <a:ext cx="5100" cy="356400"/>
          </a:xfrm>
          <a:prstGeom prst="straightConnector1">
            <a:avLst/>
          </a:prstGeom>
          <a:noFill/>
          <a:ln cap="flat" cmpd="sng" w="19050">
            <a:solidFill>
              <a:srgbClr val="92D050"/>
            </a:solidFill>
            <a:prstDash val="solid"/>
            <a:miter lim="800000"/>
            <a:headEnd len="sm" w="sm" type="none"/>
            <a:tailEnd len="med" w="med" type="oval"/>
          </a:ln>
        </p:spPr>
      </p:cxnSp>
      <p:cxnSp>
        <p:nvCxnSpPr>
          <p:cNvPr id="161" name="Google Shape;161;p13"/>
          <p:cNvCxnSpPr/>
          <p:nvPr/>
        </p:nvCxnSpPr>
        <p:spPr>
          <a:xfrm>
            <a:off x="5695825" y="9836450"/>
            <a:ext cx="36600" cy="390900"/>
          </a:xfrm>
          <a:prstGeom prst="straightConnector1">
            <a:avLst/>
          </a:prstGeom>
          <a:noFill/>
          <a:ln cap="flat" cmpd="sng" w="19050">
            <a:solidFill>
              <a:srgbClr val="92D050"/>
            </a:solidFill>
            <a:prstDash val="solid"/>
            <a:miter lim="800000"/>
            <a:headEnd len="sm" w="sm" type="none"/>
            <a:tailEnd len="med" w="med" type="oval"/>
          </a:ln>
        </p:spPr>
      </p:cxnSp>
      <p:cxnSp>
        <p:nvCxnSpPr>
          <p:cNvPr id="162" name="Google Shape;162;p13"/>
          <p:cNvCxnSpPr/>
          <p:nvPr/>
        </p:nvCxnSpPr>
        <p:spPr>
          <a:xfrm rot="10800000">
            <a:off x="5425350" y="10619900"/>
            <a:ext cx="15900" cy="275700"/>
          </a:xfrm>
          <a:prstGeom prst="straightConnector1">
            <a:avLst/>
          </a:prstGeom>
          <a:noFill/>
          <a:ln cap="flat" cmpd="sng" w="19050">
            <a:solidFill>
              <a:srgbClr val="92D050"/>
            </a:solidFill>
            <a:prstDash val="solid"/>
            <a:miter lim="800000"/>
            <a:headEnd len="sm" w="sm" type="none"/>
            <a:tailEnd len="med" w="med" type="oval"/>
          </a:ln>
        </p:spPr>
      </p:cxnSp>
      <p:sp>
        <p:nvSpPr>
          <p:cNvPr id="163" name="Google Shape;163;p13"/>
          <p:cNvSpPr txBox="1"/>
          <p:nvPr/>
        </p:nvSpPr>
        <p:spPr>
          <a:xfrm>
            <a:off x="6835600" y="9220675"/>
            <a:ext cx="753900" cy="24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End of WW1</a:t>
            </a:r>
            <a:endParaRPr b="0" i="0" sz="1400" u="none" cap="none" strike="noStrike">
              <a:solidFill>
                <a:srgbClr val="000000"/>
              </a:solidFill>
              <a:latin typeface="Arial"/>
              <a:ea typeface="Arial"/>
              <a:cs typeface="Arial"/>
              <a:sym typeface="Arial"/>
            </a:endParaRPr>
          </a:p>
        </p:txBody>
      </p:sp>
      <p:cxnSp>
        <p:nvCxnSpPr>
          <p:cNvPr id="164" name="Google Shape;164;p13"/>
          <p:cNvCxnSpPr>
            <a:stCxn id="163" idx="3"/>
          </p:cNvCxnSpPr>
          <p:nvPr/>
        </p:nvCxnSpPr>
        <p:spPr>
          <a:xfrm flipH="1" rot="10800000">
            <a:off x="7589500" y="9325375"/>
            <a:ext cx="441000" cy="15900"/>
          </a:xfrm>
          <a:prstGeom prst="straightConnector1">
            <a:avLst/>
          </a:prstGeom>
          <a:noFill/>
          <a:ln cap="flat" cmpd="sng" w="19050">
            <a:solidFill>
              <a:srgbClr val="92D050"/>
            </a:solidFill>
            <a:prstDash val="solid"/>
            <a:miter lim="800000"/>
            <a:headEnd len="sm" w="sm" type="none"/>
            <a:tailEnd len="med" w="med" type="oval"/>
          </a:ln>
        </p:spPr>
      </p:cxnSp>
      <p:cxnSp>
        <p:nvCxnSpPr>
          <p:cNvPr id="165" name="Google Shape;165;p13"/>
          <p:cNvCxnSpPr>
            <a:stCxn id="166" idx="0"/>
          </p:cNvCxnSpPr>
          <p:nvPr/>
        </p:nvCxnSpPr>
        <p:spPr>
          <a:xfrm flipH="1" rot="10800000">
            <a:off x="7067300" y="8581909"/>
            <a:ext cx="268200" cy="236700"/>
          </a:xfrm>
          <a:prstGeom prst="straightConnector1">
            <a:avLst/>
          </a:prstGeom>
          <a:noFill/>
          <a:ln cap="flat" cmpd="sng" w="19050">
            <a:solidFill>
              <a:srgbClr val="92D050"/>
            </a:solidFill>
            <a:prstDash val="solid"/>
            <a:miter lim="800000"/>
            <a:headEnd len="sm" w="sm" type="none"/>
            <a:tailEnd len="med" w="med" type="oval"/>
          </a:ln>
        </p:spPr>
      </p:cxnSp>
      <p:sp>
        <p:nvSpPr>
          <p:cNvPr id="167" name="Google Shape;167;p13"/>
          <p:cNvSpPr txBox="1"/>
          <p:nvPr/>
        </p:nvSpPr>
        <p:spPr>
          <a:xfrm>
            <a:off x="7264878" y="7551366"/>
            <a:ext cx="669000" cy="18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Stresemann</a:t>
            </a:r>
            <a:endParaRPr b="0" i="0" sz="1400" u="none" cap="none" strike="noStrike">
              <a:solidFill>
                <a:srgbClr val="000000"/>
              </a:solidFill>
              <a:latin typeface="Arial"/>
              <a:ea typeface="Arial"/>
              <a:cs typeface="Arial"/>
              <a:sym typeface="Arial"/>
            </a:endParaRPr>
          </a:p>
        </p:txBody>
      </p:sp>
      <p:cxnSp>
        <p:nvCxnSpPr>
          <p:cNvPr id="168" name="Google Shape;168;p13"/>
          <p:cNvCxnSpPr>
            <a:stCxn id="169" idx="2"/>
          </p:cNvCxnSpPr>
          <p:nvPr/>
        </p:nvCxnSpPr>
        <p:spPr>
          <a:xfrm>
            <a:off x="6391000" y="9890375"/>
            <a:ext cx="214500" cy="306000"/>
          </a:xfrm>
          <a:prstGeom prst="straightConnector1">
            <a:avLst/>
          </a:prstGeom>
          <a:noFill/>
          <a:ln cap="flat" cmpd="sng" w="19050">
            <a:solidFill>
              <a:srgbClr val="92D050"/>
            </a:solidFill>
            <a:prstDash val="solid"/>
            <a:miter lim="800000"/>
            <a:headEnd len="sm" w="sm" type="none"/>
            <a:tailEnd len="med" w="med" type="oval"/>
          </a:ln>
        </p:spPr>
      </p:cxnSp>
      <p:sp>
        <p:nvSpPr>
          <p:cNvPr id="170" name="Google Shape;170;p13"/>
          <p:cNvSpPr txBox="1"/>
          <p:nvPr/>
        </p:nvSpPr>
        <p:spPr>
          <a:xfrm>
            <a:off x="4637100" y="8814925"/>
            <a:ext cx="738300" cy="24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Police state</a:t>
            </a:r>
            <a:endParaRPr b="0" i="0" sz="1400" u="none" cap="none" strike="noStrike">
              <a:solidFill>
                <a:srgbClr val="000000"/>
              </a:solidFill>
              <a:latin typeface="Arial"/>
              <a:ea typeface="Arial"/>
              <a:cs typeface="Arial"/>
              <a:sym typeface="Arial"/>
            </a:endParaRPr>
          </a:p>
        </p:txBody>
      </p:sp>
      <p:cxnSp>
        <p:nvCxnSpPr>
          <p:cNvPr id="171" name="Google Shape;171;p13"/>
          <p:cNvCxnSpPr/>
          <p:nvPr/>
        </p:nvCxnSpPr>
        <p:spPr>
          <a:xfrm rot="10800000">
            <a:off x="7035100" y="10629750"/>
            <a:ext cx="52200" cy="334800"/>
          </a:xfrm>
          <a:prstGeom prst="straightConnector1">
            <a:avLst/>
          </a:prstGeom>
          <a:noFill/>
          <a:ln cap="flat" cmpd="sng" w="19050">
            <a:solidFill>
              <a:srgbClr val="92D050"/>
            </a:solidFill>
            <a:prstDash val="solid"/>
            <a:miter lim="800000"/>
            <a:headEnd len="sm" w="sm" type="none"/>
            <a:tailEnd len="med" w="med" type="oval"/>
          </a:ln>
        </p:spPr>
      </p:cxnSp>
      <p:sp>
        <p:nvSpPr>
          <p:cNvPr id="172" name="Google Shape;172;p13"/>
          <p:cNvSpPr txBox="1"/>
          <p:nvPr/>
        </p:nvSpPr>
        <p:spPr>
          <a:xfrm>
            <a:off x="4309119" y="7700084"/>
            <a:ext cx="5874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Economy</a:t>
            </a:r>
            <a:endParaRPr b="0" i="0" sz="800" u="none" cap="none" strike="noStrike">
              <a:solidFill>
                <a:schemeClr val="dk1"/>
              </a:solidFill>
              <a:latin typeface="Gill Sans"/>
              <a:ea typeface="Gill Sans"/>
              <a:cs typeface="Gill Sans"/>
              <a:sym typeface="Gill Sans"/>
            </a:endParaRPr>
          </a:p>
        </p:txBody>
      </p:sp>
      <p:cxnSp>
        <p:nvCxnSpPr>
          <p:cNvPr id="173" name="Google Shape;173;p13"/>
          <p:cNvCxnSpPr/>
          <p:nvPr/>
        </p:nvCxnSpPr>
        <p:spPr>
          <a:xfrm rot="10800000">
            <a:off x="8061408" y="10245970"/>
            <a:ext cx="280800" cy="259200"/>
          </a:xfrm>
          <a:prstGeom prst="straightConnector1">
            <a:avLst/>
          </a:prstGeom>
          <a:noFill/>
          <a:ln cap="flat" cmpd="sng" w="19050">
            <a:solidFill>
              <a:srgbClr val="92D050"/>
            </a:solidFill>
            <a:prstDash val="solid"/>
            <a:miter lim="800000"/>
            <a:headEnd len="sm" w="sm" type="none"/>
            <a:tailEnd len="med" w="med" type="oval"/>
          </a:ln>
        </p:spPr>
      </p:cxnSp>
      <p:cxnSp>
        <p:nvCxnSpPr>
          <p:cNvPr id="174" name="Google Shape;174;p13"/>
          <p:cNvCxnSpPr/>
          <p:nvPr/>
        </p:nvCxnSpPr>
        <p:spPr>
          <a:xfrm rot="10800000">
            <a:off x="1910925" y="6597175"/>
            <a:ext cx="183300" cy="169200"/>
          </a:xfrm>
          <a:prstGeom prst="straightConnector1">
            <a:avLst/>
          </a:prstGeom>
          <a:noFill/>
          <a:ln cap="flat" cmpd="sng" w="19050">
            <a:solidFill>
              <a:srgbClr val="92D050"/>
            </a:solidFill>
            <a:prstDash val="solid"/>
            <a:miter lim="800000"/>
            <a:headEnd len="sm" w="sm" type="none"/>
            <a:tailEnd len="med" w="med" type="oval"/>
          </a:ln>
        </p:spPr>
      </p:cxnSp>
      <p:cxnSp>
        <p:nvCxnSpPr>
          <p:cNvPr id="175" name="Google Shape;175;p13"/>
          <p:cNvCxnSpPr/>
          <p:nvPr/>
        </p:nvCxnSpPr>
        <p:spPr>
          <a:xfrm rot="10800000">
            <a:off x="8351225" y="9822650"/>
            <a:ext cx="339600" cy="149100"/>
          </a:xfrm>
          <a:prstGeom prst="straightConnector1">
            <a:avLst/>
          </a:prstGeom>
          <a:noFill/>
          <a:ln cap="flat" cmpd="sng" w="19050">
            <a:solidFill>
              <a:srgbClr val="92D050"/>
            </a:solidFill>
            <a:prstDash val="solid"/>
            <a:miter lim="800000"/>
            <a:headEnd len="sm" w="sm" type="none"/>
            <a:tailEnd len="med" w="med" type="oval"/>
          </a:ln>
        </p:spPr>
      </p:cxnSp>
      <p:cxnSp>
        <p:nvCxnSpPr>
          <p:cNvPr id="176" name="Google Shape;176;p13"/>
          <p:cNvCxnSpPr/>
          <p:nvPr/>
        </p:nvCxnSpPr>
        <p:spPr>
          <a:xfrm>
            <a:off x="2720175" y="5966988"/>
            <a:ext cx="13500" cy="617100"/>
          </a:xfrm>
          <a:prstGeom prst="straightConnector1">
            <a:avLst/>
          </a:prstGeom>
          <a:noFill/>
          <a:ln cap="flat" cmpd="sng" w="38100">
            <a:solidFill>
              <a:schemeClr val="lt1"/>
            </a:solidFill>
            <a:prstDash val="solid"/>
            <a:miter lim="800000"/>
            <a:headEnd len="sm" w="sm" type="none"/>
            <a:tailEnd len="sm" w="sm" type="none"/>
          </a:ln>
        </p:spPr>
      </p:cxnSp>
      <p:cxnSp>
        <p:nvCxnSpPr>
          <p:cNvPr id="177" name="Google Shape;177;p13"/>
          <p:cNvCxnSpPr/>
          <p:nvPr/>
        </p:nvCxnSpPr>
        <p:spPr>
          <a:xfrm flipH="1">
            <a:off x="2083595" y="16154400"/>
            <a:ext cx="41423" cy="276908"/>
          </a:xfrm>
          <a:prstGeom prst="straightConnector1">
            <a:avLst/>
          </a:prstGeom>
          <a:noFill/>
          <a:ln cap="flat" cmpd="sng" w="19050">
            <a:solidFill>
              <a:srgbClr val="92D050"/>
            </a:solidFill>
            <a:prstDash val="solid"/>
            <a:miter lim="800000"/>
            <a:headEnd len="sm" w="sm" type="none"/>
            <a:tailEnd len="med" w="med" type="oval"/>
          </a:ln>
        </p:spPr>
      </p:cxnSp>
      <p:cxnSp>
        <p:nvCxnSpPr>
          <p:cNvPr id="178" name="Google Shape;178;p13"/>
          <p:cNvCxnSpPr/>
          <p:nvPr/>
        </p:nvCxnSpPr>
        <p:spPr>
          <a:xfrm flipH="1">
            <a:off x="1209995" y="16028661"/>
            <a:ext cx="679372" cy="533071"/>
          </a:xfrm>
          <a:prstGeom prst="straightConnector1">
            <a:avLst/>
          </a:prstGeom>
          <a:noFill/>
          <a:ln cap="flat" cmpd="sng" w="38100">
            <a:solidFill>
              <a:schemeClr val="lt1"/>
            </a:solidFill>
            <a:prstDash val="solid"/>
            <a:miter lim="800000"/>
            <a:headEnd len="sm" w="sm" type="none"/>
            <a:tailEnd len="sm" w="sm" type="none"/>
          </a:ln>
        </p:spPr>
      </p:cxnSp>
      <p:cxnSp>
        <p:nvCxnSpPr>
          <p:cNvPr id="179" name="Google Shape;179;p13"/>
          <p:cNvCxnSpPr/>
          <p:nvPr/>
        </p:nvCxnSpPr>
        <p:spPr>
          <a:xfrm>
            <a:off x="1093805" y="14334539"/>
            <a:ext cx="255550" cy="436271"/>
          </a:xfrm>
          <a:prstGeom prst="straightConnector1">
            <a:avLst/>
          </a:prstGeom>
          <a:noFill/>
          <a:ln cap="flat" cmpd="sng" w="19050">
            <a:solidFill>
              <a:srgbClr val="92D050"/>
            </a:solidFill>
            <a:prstDash val="solid"/>
            <a:miter lim="800000"/>
            <a:headEnd len="sm" w="sm" type="none"/>
            <a:tailEnd len="med" w="med" type="oval"/>
          </a:ln>
        </p:spPr>
      </p:cxnSp>
      <p:cxnSp>
        <p:nvCxnSpPr>
          <p:cNvPr id="180" name="Google Shape;180;p13"/>
          <p:cNvCxnSpPr/>
          <p:nvPr/>
        </p:nvCxnSpPr>
        <p:spPr>
          <a:xfrm>
            <a:off x="2107308" y="14001802"/>
            <a:ext cx="95067" cy="440872"/>
          </a:xfrm>
          <a:prstGeom prst="straightConnector1">
            <a:avLst/>
          </a:prstGeom>
          <a:noFill/>
          <a:ln cap="flat" cmpd="sng" w="19050">
            <a:solidFill>
              <a:srgbClr val="92D050"/>
            </a:solidFill>
            <a:prstDash val="solid"/>
            <a:miter lim="800000"/>
            <a:headEnd len="sm" w="sm" type="none"/>
            <a:tailEnd len="med" w="med" type="oval"/>
          </a:ln>
        </p:spPr>
      </p:cxnSp>
      <p:cxnSp>
        <p:nvCxnSpPr>
          <p:cNvPr id="181" name="Google Shape;181;p13"/>
          <p:cNvCxnSpPr/>
          <p:nvPr/>
        </p:nvCxnSpPr>
        <p:spPr>
          <a:xfrm>
            <a:off x="6413005" y="12124822"/>
            <a:ext cx="16500" cy="646800"/>
          </a:xfrm>
          <a:prstGeom prst="straightConnector1">
            <a:avLst/>
          </a:prstGeom>
          <a:noFill/>
          <a:ln cap="flat" cmpd="sng" w="38100">
            <a:solidFill>
              <a:schemeClr val="lt1"/>
            </a:solidFill>
            <a:prstDash val="solid"/>
            <a:miter lim="800000"/>
            <a:headEnd len="sm" w="sm" type="none"/>
            <a:tailEnd len="sm" w="sm" type="none"/>
          </a:ln>
        </p:spPr>
      </p:cxnSp>
      <p:sp>
        <p:nvSpPr>
          <p:cNvPr id="182" name="Google Shape;182;p13"/>
          <p:cNvSpPr txBox="1"/>
          <p:nvPr/>
        </p:nvSpPr>
        <p:spPr>
          <a:xfrm>
            <a:off x="5066916" y="12907851"/>
            <a:ext cx="614555"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Key Individuals</a:t>
            </a:r>
            <a:endParaRPr b="0" i="0" sz="1400" u="none" cap="none" strike="noStrike">
              <a:solidFill>
                <a:srgbClr val="000000"/>
              </a:solidFill>
              <a:latin typeface="Arial"/>
              <a:ea typeface="Arial"/>
              <a:cs typeface="Arial"/>
              <a:sym typeface="Arial"/>
            </a:endParaRPr>
          </a:p>
        </p:txBody>
      </p:sp>
      <p:cxnSp>
        <p:nvCxnSpPr>
          <p:cNvPr id="183" name="Google Shape;183;p13"/>
          <p:cNvCxnSpPr/>
          <p:nvPr/>
        </p:nvCxnSpPr>
        <p:spPr>
          <a:xfrm rot="10800000">
            <a:off x="5172656" y="12727196"/>
            <a:ext cx="41986" cy="223457"/>
          </a:xfrm>
          <a:prstGeom prst="straightConnector1">
            <a:avLst/>
          </a:prstGeom>
          <a:noFill/>
          <a:ln cap="flat" cmpd="sng" w="19050">
            <a:solidFill>
              <a:srgbClr val="92D050"/>
            </a:solidFill>
            <a:prstDash val="solid"/>
            <a:miter lim="800000"/>
            <a:headEnd len="sm" w="sm" type="none"/>
            <a:tailEnd len="med" w="med" type="oval"/>
          </a:ln>
        </p:spPr>
      </p:cxnSp>
      <p:cxnSp>
        <p:nvCxnSpPr>
          <p:cNvPr id="184" name="Google Shape;184;p13"/>
          <p:cNvCxnSpPr/>
          <p:nvPr/>
        </p:nvCxnSpPr>
        <p:spPr>
          <a:xfrm rot="10800000">
            <a:off x="7852013" y="9439463"/>
            <a:ext cx="656700" cy="7200"/>
          </a:xfrm>
          <a:prstGeom prst="straightConnector1">
            <a:avLst/>
          </a:prstGeom>
          <a:noFill/>
          <a:ln cap="flat" cmpd="sng" w="38100">
            <a:solidFill>
              <a:schemeClr val="lt1"/>
            </a:solidFill>
            <a:prstDash val="solid"/>
            <a:miter lim="800000"/>
            <a:headEnd len="sm" w="sm" type="none"/>
            <a:tailEnd len="sm" w="sm" type="none"/>
          </a:ln>
        </p:spPr>
      </p:cxnSp>
      <p:cxnSp>
        <p:nvCxnSpPr>
          <p:cNvPr id="185" name="Google Shape;185;p13"/>
          <p:cNvCxnSpPr/>
          <p:nvPr/>
        </p:nvCxnSpPr>
        <p:spPr>
          <a:xfrm flipH="1">
            <a:off x="5269103" y="11955856"/>
            <a:ext cx="69167" cy="353348"/>
          </a:xfrm>
          <a:prstGeom prst="straightConnector1">
            <a:avLst/>
          </a:prstGeom>
          <a:noFill/>
          <a:ln cap="flat" cmpd="sng" w="19050">
            <a:solidFill>
              <a:srgbClr val="92D050"/>
            </a:solidFill>
            <a:prstDash val="solid"/>
            <a:miter lim="800000"/>
            <a:headEnd len="sm" w="sm" type="none"/>
            <a:tailEnd len="med" w="med" type="oval"/>
          </a:ln>
        </p:spPr>
      </p:cxnSp>
      <p:sp>
        <p:nvSpPr>
          <p:cNvPr id="186" name="Google Shape;186;p13"/>
          <p:cNvSpPr txBox="1"/>
          <p:nvPr/>
        </p:nvSpPr>
        <p:spPr>
          <a:xfrm>
            <a:off x="7264115" y="16282088"/>
            <a:ext cx="788523" cy="615600"/>
          </a:xfrm>
          <a:prstGeom prst="rect">
            <a:avLst/>
          </a:prstGeom>
          <a:solidFill>
            <a:srgbClr val="92D05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Gill Sans"/>
                <a:ea typeface="Gill Sans"/>
                <a:cs typeface="Gill Sans"/>
                <a:sym typeface="Gill Sans"/>
              </a:rPr>
              <a:t>Year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Gill Sans"/>
                <a:ea typeface="Gill Sans"/>
                <a:cs typeface="Gill Sans"/>
                <a:sym typeface="Gill Sans"/>
              </a:rPr>
              <a:t>7</a:t>
            </a:r>
            <a:endParaRPr b="0" i="0" sz="1400" u="none" cap="none" strike="noStrike">
              <a:solidFill>
                <a:srgbClr val="000000"/>
              </a:solidFill>
              <a:latin typeface="Arial"/>
              <a:ea typeface="Arial"/>
              <a:cs typeface="Arial"/>
              <a:sym typeface="Arial"/>
            </a:endParaRPr>
          </a:p>
        </p:txBody>
      </p:sp>
      <p:cxnSp>
        <p:nvCxnSpPr>
          <p:cNvPr id="187" name="Google Shape;187;p13"/>
          <p:cNvCxnSpPr/>
          <p:nvPr/>
        </p:nvCxnSpPr>
        <p:spPr>
          <a:xfrm rot="10800000">
            <a:off x="5790438" y="8525475"/>
            <a:ext cx="25500" cy="317400"/>
          </a:xfrm>
          <a:prstGeom prst="straightConnector1">
            <a:avLst/>
          </a:prstGeom>
          <a:noFill/>
          <a:ln cap="flat" cmpd="sng" w="19050">
            <a:solidFill>
              <a:srgbClr val="92D050"/>
            </a:solidFill>
            <a:prstDash val="solid"/>
            <a:miter lim="800000"/>
            <a:headEnd len="sm" w="sm" type="none"/>
            <a:tailEnd len="med" w="med" type="oval"/>
          </a:ln>
        </p:spPr>
      </p:cxnSp>
      <p:sp>
        <p:nvSpPr>
          <p:cNvPr id="188" name="Google Shape;188;p13"/>
          <p:cNvSpPr txBox="1"/>
          <p:nvPr/>
        </p:nvSpPr>
        <p:spPr>
          <a:xfrm>
            <a:off x="680425" y="8324525"/>
            <a:ext cx="684600" cy="33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Division of Germany</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cxnSp>
        <p:nvCxnSpPr>
          <p:cNvPr id="189" name="Google Shape;189;p13"/>
          <p:cNvCxnSpPr>
            <a:stCxn id="190" idx="2"/>
          </p:cNvCxnSpPr>
          <p:nvPr/>
        </p:nvCxnSpPr>
        <p:spPr>
          <a:xfrm>
            <a:off x="6080700" y="7902450"/>
            <a:ext cx="97500" cy="368400"/>
          </a:xfrm>
          <a:prstGeom prst="straightConnector1">
            <a:avLst/>
          </a:prstGeom>
          <a:noFill/>
          <a:ln cap="flat" cmpd="sng" w="19050">
            <a:solidFill>
              <a:srgbClr val="92D050"/>
            </a:solidFill>
            <a:prstDash val="solid"/>
            <a:miter lim="800000"/>
            <a:headEnd len="sm" w="sm" type="none"/>
            <a:tailEnd len="med" w="med" type="oval"/>
          </a:ln>
        </p:spPr>
      </p:cxnSp>
      <p:sp>
        <p:nvSpPr>
          <p:cNvPr id="191" name="Google Shape;191;p13"/>
          <p:cNvSpPr txBox="1"/>
          <p:nvPr/>
        </p:nvSpPr>
        <p:spPr>
          <a:xfrm>
            <a:off x="124761" y="7147063"/>
            <a:ext cx="604200" cy="58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Berlin Blockade and Airlift</a:t>
            </a:r>
            <a:endParaRPr b="0" i="0" sz="800" u="none" cap="none" strike="noStrike">
              <a:solidFill>
                <a:schemeClr val="dk1"/>
              </a:solidFill>
              <a:latin typeface="Gill Sans"/>
              <a:ea typeface="Gill Sans"/>
              <a:cs typeface="Gill Sans"/>
              <a:sym typeface="Gill Sans"/>
            </a:endParaRPr>
          </a:p>
        </p:txBody>
      </p:sp>
      <p:sp>
        <p:nvSpPr>
          <p:cNvPr id="192" name="Google Shape;192;p13"/>
          <p:cNvSpPr txBox="1"/>
          <p:nvPr/>
        </p:nvSpPr>
        <p:spPr>
          <a:xfrm>
            <a:off x="164262" y="7871100"/>
            <a:ext cx="8316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East and West Germany</a:t>
            </a:r>
            <a:endParaRPr b="0" i="0" sz="800" u="none" cap="none" strike="noStrike">
              <a:solidFill>
                <a:schemeClr val="dk1"/>
              </a:solidFill>
              <a:latin typeface="Gill Sans"/>
              <a:ea typeface="Gill Sans"/>
              <a:cs typeface="Gill Sans"/>
              <a:sym typeface="Gill Sans"/>
            </a:endParaRPr>
          </a:p>
        </p:txBody>
      </p:sp>
      <p:cxnSp>
        <p:nvCxnSpPr>
          <p:cNvPr id="193" name="Google Shape;193;p13"/>
          <p:cNvCxnSpPr/>
          <p:nvPr/>
        </p:nvCxnSpPr>
        <p:spPr>
          <a:xfrm flipH="1">
            <a:off x="7941127" y="8068513"/>
            <a:ext cx="331200" cy="381000"/>
          </a:xfrm>
          <a:prstGeom prst="straightConnector1">
            <a:avLst/>
          </a:prstGeom>
          <a:noFill/>
          <a:ln cap="flat" cmpd="sng" w="19050">
            <a:solidFill>
              <a:srgbClr val="92D050"/>
            </a:solidFill>
            <a:prstDash val="solid"/>
            <a:miter lim="800000"/>
            <a:headEnd len="sm" w="sm" type="none"/>
            <a:tailEnd len="med" w="med" type="oval"/>
          </a:ln>
        </p:spPr>
      </p:cxnSp>
      <p:cxnSp>
        <p:nvCxnSpPr>
          <p:cNvPr id="194" name="Google Shape;194;p13"/>
          <p:cNvCxnSpPr/>
          <p:nvPr/>
        </p:nvCxnSpPr>
        <p:spPr>
          <a:xfrm flipH="1">
            <a:off x="7447525" y="7722550"/>
            <a:ext cx="137100" cy="497400"/>
          </a:xfrm>
          <a:prstGeom prst="straightConnector1">
            <a:avLst/>
          </a:prstGeom>
          <a:noFill/>
          <a:ln cap="flat" cmpd="sng" w="19050">
            <a:solidFill>
              <a:srgbClr val="92D050"/>
            </a:solidFill>
            <a:prstDash val="solid"/>
            <a:miter lim="800000"/>
            <a:headEnd len="sm" w="sm" type="none"/>
            <a:tailEnd len="med" w="med" type="oval"/>
          </a:ln>
        </p:spPr>
      </p:cxnSp>
      <p:cxnSp>
        <p:nvCxnSpPr>
          <p:cNvPr id="195" name="Google Shape;195;p13"/>
          <p:cNvCxnSpPr/>
          <p:nvPr/>
        </p:nvCxnSpPr>
        <p:spPr>
          <a:xfrm>
            <a:off x="5313125" y="7908487"/>
            <a:ext cx="161400" cy="268800"/>
          </a:xfrm>
          <a:prstGeom prst="straightConnector1">
            <a:avLst/>
          </a:prstGeom>
          <a:noFill/>
          <a:ln cap="flat" cmpd="sng" w="19050">
            <a:solidFill>
              <a:srgbClr val="92D050"/>
            </a:solidFill>
            <a:prstDash val="solid"/>
            <a:miter lim="800000"/>
            <a:headEnd len="sm" w="sm" type="none"/>
            <a:tailEnd len="med" w="med" type="oval"/>
          </a:ln>
        </p:spPr>
      </p:cxnSp>
      <p:cxnSp>
        <p:nvCxnSpPr>
          <p:cNvPr id="196" name="Google Shape;196;p13"/>
          <p:cNvCxnSpPr/>
          <p:nvPr/>
        </p:nvCxnSpPr>
        <p:spPr>
          <a:xfrm flipH="1" rot="10800000">
            <a:off x="4874800" y="8555000"/>
            <a:ext cx="188700" cy="284400"/>
          </a:xfrm>
          <a:prstGeom prst="straightConnector1">
            <a:avLst/>
          </a:prstGeom>
          <a:noFill/>
          <a:ln cap="flat" cmpd="sng" w="19050">
            <a:solidFill>
              <a:srgbClr val="92D050"/>
            </a:solidFill>
            <a:prstDash val="solid"/>
            <a:miter lim="800000"/>
            <a:headEnd len="sm" w="sm" type="none"/>
            <a:tailEnd len="med" w="med" type="oval"/>
          </a:ln>
        </p:spPr>
      </p:cxnSp>
      <p:sp>
        <p:nvSpPr>
          <p:cNvPr id="197" name="Google Shape;197;p13"/>
          <p:cNvSpPr txBox="1"/>
          <p:nvPr/>
        </p:nvSpPr>
        <p:spPr>
          <a:xfrm>
            <a:off x="1650725" y="7121475"/>
            <a:ext cx="753900" cy="24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Berlin Wall</a:t>
            </a:r>
            <a:endParaRPr b="0" i="0" sz="800" u="none" cap="none" strike="noStrike">
              <a:solidFill>
                <a:schemeClr val="dk1"/>
              </a:solidFill>
              <a:latin typeface="Gill Sans"/>
              <a:ea typeface="Gill Sans"/>
              <a:cs typeface="Gill Sans"/>
              <a:sym typeface="Gill Sans"/>
            </a:endParaRPr>
          </a:p>
        </p:txBody>
      </p:sp>
      <p:cxnSp>
        <p:nvCxnSpPr>
          <p:cNvPr id="198" name="Google Shape;198;p13"/>
          <p:cNvCxnSpPr/>
          <p:nvPr/>
        </p:nvCxnSpPr>
        <p:spPr>
          <a:xfrm flipH="1" rot="10800000">
            <a:off x="1074272" y="8115982"/>
            <a:ext cx="203100" cy="254100"/>
          </a:xfrm>
          <a:prstGeom prst="straightConnector1">
            <a:avLst/>
          </a:prstGeom>
          <a:noFill/>
          <a:ln cap="flat" cmpd="sng" w="19050">
            <a:solidFill>
              <a:srgbClr val="92D050"/>
            </a:solidFill>
            <a:prstDash val="solid"/>
            <a:miter lim="800000"/>
            <a:headEnd len="sm" w="sm" type="none"/>
            <a:tailEnd len="med" w="med" type="oval"/>
          </a:ln>
        </p:spPr>
      </p:cxnSp>
      <p:cxnSp>
        <p:nvCxnSpPr>
          <p:cNvPr id="199" name="Google Shape;199;p13"/>
          <p:cNvCxnSpPr>
            <a:stCxn id="200" idx="2"/>
          </p:cNvCxnSpPr>
          <p:nvPr/>
        </p:nvCxnSpPr>
        <p:spPr>
          <a:xfrm flipH="1">
            <a:off x="2980550" y="7945225"/>
            <a:ext cx="11100" cy="263700"/>
          </a:xfrm>
          <a:prstGeom prst="straightConnector1">
            <a:avLst/>
          </a:prstGeom>
          <a:noFill/>
          <a:ln cap="flat" cmpd="sng" w="19050">
            <a:solidFill>
              <a:srgbClr val="92D050"/>
            </a:solidFill>
            <a:prstDash val="solid"/>
            <a:miter lim="800000"/>
            <a:headEnd len="sm" w="sm" type="none"/>
            <a:tailEnd len="med" w="med" type="oval"/>
          </a:ln>
        </p:spPr>
      </p:cxnSp>
      <p:sp>
        <p:nvSpPr>
          <p:cNvPr id="201" name="Google Shape;201;p13"/>
          <p:cNvSpPr txBox="1"/>
          <p:nvPr/>
        </p:nvSpPr>
        <p:spPr>
          <a:xfrm>
            <a:off x="2933700" y="6731000"/>
            <a:ext cx="973800" cy="23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Spain and Portugal </a:t>
            </a:r>
            <a:endParaRPr b="0" i="0" sz="800" u="none" cap="none" strike="noStrike">
              <a:solidFill>
                <a:schemeClr val="dk1"/>
              </a:solidFill>
              <a:latin typeface="Gill Sans"/>
              <a:ea typeface="Gill Sans"/>
              <a:cs typeface="Gill Sans"/>
              <a:sym typeface="Gill Sans"/>
            </a:endParaRPr>
          </a:p>
        </p:txBody>
      </p:sp>
      <p:cxnSp>
        <p:nvCxnSpPr>
          <p:cNvPr id="202" name="Google Shape;202;p13"/>
          <p:cNvCxnSpPr/>
          <p:nvPr/>
        </p:nvCxnSpPr>
        <p:spPr>
          <a:xfrm flipH="1" rot="10800000">
            <a:off x="1719570" y="8454688"/>
            <a:ext cx="260400" cy="298500"/>
          </a:xfrm>
          <a:prstGeom prst="straightConnector1">
            <a:avLst/>
          </a:prstGeom>
          <a:noFill/>
          <a:ln cap="flat" cmpd="sng" w="19050">
            <a:solidFill>
              <a:srgbClr val="92D050"/>
            </a:solidFill>
            <a:prstDash val="solid"/>
            <a:miter lim="800000"/>
            <a:headEnd len="sm" w="sm" type="none"/>
            <a:tailEnd len="med" w="med" type="oval"/>
          </a:ln>
        </p:spPr>
      </p:cxnSp>
      <p:cxnSp>
        <p:nvCxnSpPr>
          <p:cNvPr id="203" name="Google Shape;203;p13"/>
          <p:cNvCxnSpPr/>
          <p:nvPr/>
        </p:nvCxnSpPr>
        <p:spPr>
          <a:xfrm flipH="1" rot="10800000">
            <a:off x="652761" y="7314613"/>
            <a:ext cx="405600" cy="124800"/>
          </a:xfrm>
          <a:prstGeom prst="straightConnector1">
            <a:avLst/>
          </a:prstGeom>
          <a:noFill/>
          <a:ln cap="flat" cmpd="sng" w="19050">
            <a:solidFill>
              <a:srgbClr val="92D050"/>
            </a:solidFill>
            <a:prstDash val="solid"/>
            <a:miter lim="800000"/>
            <a:headEnd len="sm" w="sm" type="none"/>
            <a:tailEnd len="med" w="med" type="oval"/>
          </a:ln>
        </p:spPr>
      </p:cxnSp>
      <p:cxnSp>
        <p:nvCxnSpPr>
          <p:cNvPr id="204" name="Google Shape;204;p13"/>
          <p:cNvCxnSpPr/>
          <p:nvPr/>
        </p:nvCxnSpPr>
        <p:spPr>
          <a:xfrm rot="10800000">
            <a:off x="1505350" y="6921575"/>
            <a:ext cx="290700" cy="189300"/>
          </a:xfrm>
          <a:prstGeom prst="straightConnector1">
            <a:avLst/>
          </a:prstGeom>
          <a:noFill/>
          <a:ln cap="flat" cmpd="sng" w="19050">
            <a:solidFill>
              <a:srgbClr val="92D050"/>
            </a:solidFill>
            <a:prstDash val="solid"/>
            <a:miter lim="800000"/>
            <a:headEnd len="sm" w="sm" type="none"/>
            <a:tailEnd len="med" w="med" type="oval"/>
          </a:ln>
        </p:spPr>
      </p:cxnSp>
      <p:sp>
        <p:nvSpPr>
          <p:cNvPr id="205" name="Google Shape;205;p13"/>
          <p:cNvSpPr txBox="1"/>
          <p:nvPr/>
        </p:nvSpPr>
        <p:spPr>
          <a:xfrm>
            <a:off x="5075852" y="6735703"/>
            <a:ext cx="635400" cy="200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Columbus</a:t>
            </a:r>
            <a:endParaRPr b="0" i="0" sz="800" u="none" cap="none" strike="noStrike">
              <a:solidFill>
                <a:schemeClr val="dk1"/>
              </a:solidFill>
              <a:latin typeface="Gill Sans"/>
              <a:ea typeface="Gill Sans"/>
              <a:cs typeface="Gill Sans"/>
              <a:sym typeface="Gill Sans"/>
            </a:endParaRPr>
          </a:p>
        </p:txBody>
      </p:sp>
      <p:sp>
        <p:nvSpPr>
          <p:cNvPr id="206" name="Google Shape;206;p13"/>
          <p:cNvSpPr/>
          <p:nvPr/>
        </p:nvSpPr>
        <p:spPr>
          <a:xfrm>
            <a:off x="4407308" y="5645585"/>
            <a:ext cx="544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Vespucci</a:t>
            </a:r>
            <a:endParaRPr b="0" i="0" sz="1400" u="none" cap="none" strike="noStrike">
              <a:solidFill>
                <a:srgbClr val="000000"/>
              </a:solidFill>
              <a:latin typeface="Arial"/>
              <a:ea typeface="Arial"/>
              <a:cs typeface="Arial"/>
              <a:sym typeface="Arial"/>
            </a:endParaRPr>
          </a:p>
        </p:txBody>
      </p:sp>
      <p:cxnSp>
        <p:nvCxnSpPr>
          <p:cNvPr id="207" name="Google Shape;207;p13"/>
          <p:cNvCxnSpPr/>
          <p:nvPr/>
        </p:nvCxnSpPr>
        <p:spPr>
          <a:xfrm>
            <a:off x="689405" y="6708109"/>
            <a:ext cx="342000" cy="241200"/>
          </a:xfrm>
          <a:prstGeom prst="straightConnector1">
            <a:avLst/>
          </a:prstGeom>
          <a:noFill/>
          <a:ln cap="flat" cmpd="sng" w="19050">
            <a:solidFill>
              <a:srgbClr val="92D050"/>
            </a:solidFill>
            <a:prstDash val="solid"/>
            <a:miter lim="800000"/>
            <a:headEnd len="sm" w="sm" type="none"/>
            <a:tailEnd len="med" w="med" type="oval"/>
          </a:ln>
        </p:spPr>
      </p:cxnSp>
      <p:sp>
        <p:nvSpPr>
          <p:cNvPr id="208" name="Google Shape;208;p13"/>
          <p:cNvSpPr txBox="1"/>
          <p:nvPr/>
        </p:nvSpPr>
        <p:spPr>
          <a:xfrm>
            <a:off x="3088538" y="5608453"/>
            <a:ext cx="384300" cy="22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Dias</a:t>
            </a:r>
            <a:endParaRPr b="0" i="0" sz="800" u="none" cap="none" strike="noStrike">
              <a:solidFill>
                <a:schemeClr val="dk1"/>
              </a:solidFill>
              <a:latin typeface="Gill Sans"/>
              <a:ea typeface="Gill Sans"/>
              <a:cs typeface="Gill Sans"/>
              <a:sym typeface="Gill Sans"/>
            </a:endParaRPr>
          </a:p>
        </p:txBody>
      </p:sp>
      <p:sp>
        <p:nvSpPr>
          <p:cNvPr id="209" name="Google Shape;209;p13"/>
          <p:cNvSpPr txBox="1"/>
          <p:nvPr/>
        </p:nvSpPr>
        <p:spPr>
          <a:xfrm>
            <a:off x="4204405" y="6695050"/>
            <a:ext cx="6198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Da Gama</a:t>
            </a:r>
            <a:endParaRPr b="0" i="0" sz="800" u="none" cap="none" strike="noStrike">
              <a:solidFill>
                <a:schemeClr val="dk1"/>
              </a:solidFill>
              <a:latin typeface="Gill Sans"/>
              <a:ea typeface="Gill Sans"/>
              <a:cs typeface="Gill Sans"/>
              <a:sym typeface="Gill Sans"/>
            </a:endParaRPr>
          </a:p>
        </p:txBody>
      </p:sp>
      <p:cxnSp>
        <p:nvCxnSpPr>
          <p:cNvPr id="210" name="Google Shape;210;p13"/>
          <p:cNvCxnSpPr/>
          <p:nvPr/>
        </p:nvCxnSpPr>
        <p:spPr>
          <a:xfrm>
            <a:off x="1530350" y="5981700"/>
            <a:ext cx="165000" cy="273000"/>
          </a:xfrm>
          <a:prstGeom prst="straightConnector1">
            <a:avLst/>
          </a:prstGeom>
          <a:noFill/>
          <a:ln cap="flat" cmpd="sng" w="19050">
            <a:solidFill>
              <a:srgbClr val="92D050"/>
            </a:solidFill>
            <a:prstDash val="solid"/>
            <a:miter lim="800000"/>
            <a:headEnd len="sm" w="sm" type="none"/>
            <a:tailEnd len="med" w="med" type="oval"/>
          </a:ln>
        </p:spPr>
      </p:cxnSp>
      <p:cxnSp>
        <p:nvCxnSpPr>
          <p:cNvPr id="211" name="Google Shape;211;p13"/>
          <p:cNvCxnSpPr/>
          <p:nvPr/>
        </p:nvCxnSpPr>
        <p:spPr>
          <a:xfrm>
            <a:off x="2267082" y="5744485"/>
            <a:ext cx="12600" cy="389700"/>
          </a:xfrm>
          <a:prstGeom prst="straightConnector1">
            <a:avLst/>
          </a:prstGeom>
          <a:noFill/>
          <a:ln cap="flat" cmpd="sng" w="19050">
            <a:solidFill>
              <a:srgbClr val="92D050"/>
            </a:solidFill>
            <a:prstDash val="solid"/>
            <a:miter lim="800000"/>
            <a:headEnd len="sm" w="sm" type="none"/>
            <a:tailEnd len="med" w="med" type="oval"/>
          </a:ln>
        </p:spPr>
      </p:cxnSp>
      <p:sp>
        <p:nvSpPr>
          <p:cNvPr id="212" name="Google Shape;212;p13"/>
          <p:cNvSpPr txBox="1"/>
          <p:nvPr/>
        </p:nvSpPr>
        <p:spPr>
          <a:xfrm>
            <a:off x="3734966" y="5622900"/>
            <a:ext cx="8838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Magellan</a:t>
            </a:r>
            <a:endParaRPr b="0" i="0" sz="800" u="none" cap="none" strike="noStrike">
              <a:solidFill>
                <a:schemeClr val="dk1"/>
              </a:solidFill>
              <a:latin typeface="Gill Sans"/>
              <a:ea typeface="Gill Sans"/>
              <a:cs typeface="Gill Sans"/>
              <a:sym typeface="Gill Sans"/>
            </a:endParaRPr>
          </a:p>
        </p:txBody>
      </p:sp>
      <p:cxnSp>
        <p:nvCxnSpPr>
          <p:cNvPr id="213" name="Google Shape;213;p13"/>
          <p:cNvCxnSpPr/>
          <p:nvPr/>
        </p:nvCxnSpPr>
        <p:spPr>
          <a:xfrm>
            <a:off x="4030423" y="5836600"/>
            <a:ext cx="26400" cy="292200"/>
          </a:xfrm>
          <a:prstGeom prst="straightConnector1">
            <a:avLst/>
          </a:prstGeom>
          <a:noFill/>
          <a:ln cap="flat" cmpd="sng" w="19050">
            <a:solidFill>
              <a:srgbClr val="92D050"/>
            </a:solidFill>
            <a:prstDash val="solid"/>
            <a:miter lim="800000"/>
            <a:headEnd len="sm" w="sm" type="none"/>
            <a:tailEnd len="med" w="med" type="oval"/>
          </a:ln>
        </p:spPr>
      </p:cxnSp>
      <p:sp>
        <p:nvSpPr>
          <p:cNvPr id="214" name="Google Shape;214;p13"/>
          <p:cNvSpPr txBox="1"/>
          <p:nvPr/>
        </p:nvSpPr>
        <p:spPr>
          <a:xfrm>
            <a:off x="6209800" y="5601426"/>
            <a:ext cx="718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Tenochtitlan</a:t>
            </a:r>
            <a:endParaRPr b="0" i="0" sz="800" u="none" cap="none" strike="noStrike">
              <a:solidFill>
                <a:schemeClr val="dk1"/>
              </a:solidFill>
              <a:latin typeface="Gill Sans"/>
              <a:ea typeface="Gill Sans"/>
              <a:cs typeface="Gill Sans"/>
              <a:sym typeface="Gill Sans"/>
            </a:endParaRPr>
          </a:p>
        </p:txBody>
      </p:sp>
      <p:sp>
        <p:nvSpPr>
          <p:cNvPr id="215" name="Google Shape;215;p13"/>
          <p:cNvSpPr txBox="1"/>
          <p:nvPr/>
        </p:nvSpPr>
        <p:spPr>
          <a:xfrm>
            <a:off x="5983938" y="6787505"/>
            <a:ext cx="929700" cy="28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Method of Rule</a:t>
            </a:r>
            <a:endParaRPr b="0" i="0" sz="800" u="none" cap="none" strike="noStrike">
              <a:solidFill>
                <a:schemeClr val="dk1"/>
              </a:solidFill>
              <a:latin typeface="Gill Sans"/>
              <a:ea typeface="Gill Sans"/>
              <a:cs typeface="Gill Sans"/>
              <a:sym typeface="Gill Sans"/>
            </a:endParaRPr>
          </a:p>
        </p:txBody>
      </p:sp>
      <p:cxnSp>
        <p:nvCxnSpPr>
          <p:cNvPr id="216" name="Google Shape;216;p13"/>
          <p:cNvCxnSpPr/>
          <p:nvPr/>
        </p:nvCxnSpPr>
        <p:spPr>
          <a:xfrm flipH="1">
            <a:off x="5568838" y="5822725"/>
            <a:ext cx="10200" cy="298800"/>
          </a:xfrm>
          <a:prstGeom prst="straightConnector1">
            <a:avLst/>
          </a:prstGeom>
          <a:noFill/>
          <a:ln cap="flat" cmpd="sng" w="19050">
            <a:solidFill>
              <a:srgbClr val="92D050"/>
            </a:solidFill>
            <a:prstDash val="solid"/>
            <a:miter lim="800000"/>
            <a:headEnd len="sm" w="sm" type="none"/>
            <a:tailEnd len="med" w="med" type="oval"/>
          </a:ln>
        </p:spPr>
      </p:cxnSp>
      <p:sp>
        <p:nvSpPr>
          <p:cNvPr id="217" name="Google Shape;217;p13"/>
          <p:cNvSpPr txBox="1"/>
          <p:nvPr/>
        </p:nvSpPr>
        <p:spPr>
          <a:xfrm>
            <a:off x="5251755" y="5505632"/>
            <a:ext cx="8982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Religious beliefs and Rituals</a:t>
            </a:r>
            <a:endParaRPr b="0" i="0" sz="800" u="none" cap="none" strike="noStrike">
              <a:solidFill>
                <a:schemeClr val="dk1"/>
              </a:solidFill>
              <a:latin typeface="Gill Sans"/>
              <a:ea typeface="Gill Sans"/>
              <a:cs typeface="Gill Sans"/>
              <a:sym typeface="Gill Sans"/>
            </a:endParaRPr>
          </a:p>
        </p:txBody>
      </p:sp>
      <p:cxnSp>
        <p:nvCxnSpPr>
          <p:cNvPr id="218" name="Google Shape;218;p13"/>
          <p:cNvCxnSpPr/>
          <p:nvPr/>
        </p:nvCxnSpPr>
        <p:spPr>
          <a:xfrm>
            <a:off x="6598074" y="5823450"/>
            <a:ext cx="18000" cy="290400"/>
          </a:xfrm>
          <a:prstGeom prst="straightConnector1">
            <a:avLst/>
          </a:prstGeom>
          <a:noFill/>
          <a:ln cap="flat" cmpd="sng" w="19050">
            <a:solidFill>
              <a:srgbClr val="92D050"/>
            </a:solidFill>
            <a:prstDash val="solid"/>
            <a:miter lim="800000"/>
            <a:headEnd len="sm" w="sm" type="none"/>
            <a:tailEnd len="med" w="med" type="oval"/>
          </a:ln>
        </p:spPr>
      </p:cxnSp>
      <p:sp>
        <p:nvSpPr>
          <p:cNvPr id="219" name="Google Shape;219;p13"/>
          <p:cNvSpPr txBox="1"/>
          <p:nvPr/>
        </p:nvSpPr>
        <p:spPr>
          <a:xfrm>
            <a:off x="7109595" y="6689601"/>
            <a:ext cx="676800" cy="200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Expedition</a:t>
            </a:r>
            <a:endParaRPr b="0" i="0" sz="800" u="none" cap="none" strike="noStrike">
              <a:solidFill>
                <a:schemeClr val="dk1"/>
              </a:solidFill>
              <a:latin typeface="Gill Sans"/>
              <a:ea typeface="Gill Sans"/>
              <a:cs typeface="Gill Sans"/>
              <a:sym typeface="Gill Sans"/>
            </a:endParaRPr>
          </a:p>
        </p:txBody>
      </p:sp>
      <p:cxnSp>
        <p:nvCxnSpPr>
          <p:cNvPr id="220" name="Google Shape;220;p13"/>
          <p:cNvCxnSpPr/>
          <p:nvPr/>
        </p:nvCxnSpPr>
        <p:spPr>
          <a:xfrm rot="10800000">
            <a:off x="7263713" y="6220419"/>
            <a:ext cx="72600" cy="444600"/>
          </a:xfrm>
          <a:prstGeom prst="straightConnector1">
            <a:avLst/>
          </a:prstGeom>
          <a:noFill/>
          <a:ln cap="flat" cmpd="sng" w="19050">
            <a:solidFill>
              <a:srgbClr val="92D050"/>
            </a:solidFill>
            <a:prstDash val="solid"/>
            <a:miter lim="800000"/>
            <a:headEnd len="sm" w="sm" type="none"/>
            <a:tailEnd len="med" w="med" type="oval"/>
          </a:ln>
        </p:spPr>
      </p:cxnSp>
      <p:cxnSp>
        <p:nvCxnSpPr>
          <p:cNvPr id="221" name="Google Shape;221;p13"/>
          <p:cNvCxnSpPr/>
          <p:nvPr/>
        </p:nvCxnSpPr>
        <p:spPr>
          <a:xfrm rot="10800000">
            <a:off x="7794156" y="6213846"/>
            <a:ext cx="346500" cy="210600"/>
          </a:xfrm>
          <a:prstGeom prst="straightConnector1">
            <a:avLst/>
          </a:prstGeom>
          <a:noFill/>
          <a:ln cap="flat" cmpd="sng" w="19050">
            <a:solidFill>
              <a:srgbClr val="92D050"/>
            </a:solidFill>
            <a:prstDash val="solid"/>
            <a:miter lim="800000"/>
            <a:headEnd len="sm" w="sm" type="none"/>
            <a:tailEnd len="med" w="med" type="oval"/>
          </a:ln>
        </p:spPr>
      </p:cxnSp>
      <p:sp>
        <p:nvSpPr>
          <p:cNvPr id="222" name="Google Shape;222;p13"/>
          <p:cNvSpPr txBox="1"/>
          <p:nvPr/>
        </p:nvSpPr>
        <p:spPr>
          <a:xfrm>
            <a:off x="8002757" y="6427566"/>
            <a:ext cx="592500" cy="259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Alliances</a:t>
            </a:r>
            <a:endParaRPr b="0" i="0" sz="800" u="none" cap="none" strike="noStrike">
              <a:solidFill>
                <a:schemeClr val="dk1"/>
              </a:solidFill>
              <a:latin typeface="Gill Sans"/>
              <a:ea typeface="Gill Sans"/>
              <a:cs typeface="Gill Sans"/>
              <a:sym typeface="Gill Sans"/>
            </a:endParaRPr>
          </a:p>
        </p:txBody>
      </p:sp>
      <p:sp>
        <p:nvSpPr>
          <p:cNvPr id="223" name="Google Shape;223;p13"/>
          <p:cNvSpPr txBox="1"/>
          <p:nvPr/>
        </p:nvSpPr>
        <p:spPr>
          <a:xfrm>
            <a:off x="8366774" y="5871284"/>
            <a:ext cx="1224900" cy="259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Defeat of the Aztecs</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cxnSp>
        <p:nvCxnSpPr>
          <p:cNvPr id="224" name="Google Shape;224;p13"/>
          <p:cNvCxnSpPr/>
          <p:nvPr/>
        </p:nvCxnSpPr>
        <p:spPr>
          <a:xfrm rot="10800000">
            <a:off x="8224343" y="5820159"/>
            <a:ext cx="221354" cy="103408"/>
          </a:xfrm>
          <a:prstGeom prst="straightConnector1">
            <a:avLst/>
          </a:prstGeom>
          <a:noFill/>
          <a:ln cap="flat" cmpd="sng" w="19050">
            <a:solidFill>
              <a:srgbClr val="92D050"/>
            </a:solidFill>
            <a:prstDash val="solid"/>
            <a:miter lim="800000"/>
            <a:headEnd len="sm" w="sm" type="none"/>
            <a:tailEnd len="med" w="med" type="oval"/>
          </a:ln>
        </p:spPr>
      </p:cxnSp>
      <p:sp>
        <p:nvSpPr>
          <p:cNvPr id="225" name="Google Shape;225;p13"/>
          <p:cNvSpPr txBox="1"/>
          <p:nvPr/>
        </p:nvSpPr>
        <p:spPr>
          <a:xfrm>
            <a:off x="6779063" y="5363311"/>
            <a:ext cx="8514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a:t>
            </a:r>
            <a:r>
              <a:rPr b="0" i="0" lang="en-GB" sz="800" u="none" cap="none" strike="noStrike">
                <a:solidFill>
                  <a:schemeClr val="dk1"/>
                </a:solidFill>
                <a:latin typeface="Gill Sans"/>
                <a:ea typeface="Gill Sans"/>
                <a:cs typeface="Gill Sans"/>
                <a:sym typeface="Gill Sans"/>
              </a:rPr>
              <a:t>panish invasion</a:t>
            </a:r>
            <a:endParaRPr b="0" i="0" sz="800" u="none" cap="none" strike="noStrike">
              <a:solidFill>
                <a:schemeClr val="dk1"/>
              </a:solidFill>
              <a:latin typeface="Gill Sans"/>
              <a:ea typeface="Gill Sans"/>
              <a:cs typeface="Gill Sans"/>
              <a:sym typeface="Gill Sans"/>
            </a:endParaRPr>
          </a:p>
        </p:txBody>
      </p:sp>
      <p:cxnSp>
        <p:nvCxnSpPr>
          <p:cNvPr id="226" name="Google Shape;226;p13"/>
          <p:cNvCxnSpPr>
            <a:endCxn id="227" idx="0"/>
          </p:cNvCxnSpPr>
          <p:nvPr/>
        </p:nvCxnSpPr>
        <p:spPr>
          <a:xfrm>
            <a:off x="7586650" y="5553566"/>
            <a:ext cx="189300" cy="146400"/>
          </a:xfrm>
          <a:prstGeom prst="straightConnector1">
            <a:avLst/>
          </a:prstGeom>
          <a:noFill/>
          <a:ln cap="flat" cmpd="sng" w="19050">
            <a:solidFill>
              <a:srgbClr val="92D050"/>
            </a:solidFill>
            <a:prstDash val="solid"/>
            <a:miter lim="800000"/>
            <a:headEnd len="sm" w="sm" type="none"/>
            <a:tailEnd len="med" w="med" type="oval"/>
          </a:ln>
        </p:spPr>
      </p:cxnSp>
      <p:cxnSp>
        <p:nvCxnSpPr>
          <p:cNvPr id="228" name="Google Shape;228;p13"/>
          <p:cNvCxnSpPr/>
          <p:nvPr/>
        </p:nvCxnSpPr>
        <p:spPr>
          <a:xfrm flipH="1">
            <a:off x="8170075" y="4231600"/>
            <a:ext cx="385800" cy="332400"/>
          </a:xfrm>
          <a:prstGeom prst="straightConnector1">
            <a:avLst/>
          </a:prstGeom>
          <a:noFill/>
          <a:ln cap="flat" cmpd="sng" w="19050">
            <a:solidFill>
              <a:srgbClr val="92D050"/>
            </a:solidFill>
            <a:prstDash val="solid"/>
            <a:miter lim="800000"/>
            <a:headEnd len="sm" w="sm" type="none"/>
            <a:tailEnd len="med" w="med" type="oval"/>
          </a:ln>
        </p:spPr>
      </p:cxnSp>
      <p:cxnSp>
        <p:nvCxnSpPr>
          <p:cNvPr id="229" name="Google Shape;229;p13"/>
          <p:cNvCxnSpPr>
            <a:stCxn id="230" idx="0"/>
          </p:cNvCxnSpPr>
          <p:nvPr/>
        </p:nvCxnSpPr>
        <p:spPr>
          <a:xfrm flipH="1" rot="10800000">
            <a:off x="7288750" y="4717000"/>
            <a:ext cx="476700" cy="248400"/>
          </a:xfrm>
          <a:prstGeom prst="straightConnector1">
            <a:avLst/>
          </a:prstGeom>
          <a:noFill/>
          <a:ln cap="flat" cmpd="sng" w="19050">
            <a:solidFill>
              <a:srgbClr val="92D050"/>
            </a:solidFill>
            <a:prstDash val="solid"/>
            <a:miter lim="800000"/>
            <a:headEnd len="sm" w="sm" type="none"/>
            <a:tailEnd len="med" w="med" type="oval"/>
          </a:ln>
        </p:spPr>
      </p:cxnSp>
      <p:sp>
        <p:nvSpPr>
          <p:cNvPr id="231" name="Google Shape;231;p13"/>
          <p:cNvSpPr txBox="1"/>
          <p:nvPr/>
        </p:nvSpPr>
        <p:spPr>
          <a:xfrm>
            <a:off x="5056650" y="3479550"/>
            <a:ext cx="1224900" cy="40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Growth of Labour Party</a:t>
            </a:r>
            <a:endParaRPr b="0" i="0" sz="800" u="none" cap="none" strike="noStrike">
              <a:solidFill>
                <a:schemeClr val="dk1"/>
              </a:solidFill>
              <a:latin typeface="Gill Sans"/>
              <a:ea typeface="Gill Sans"/>
              <a:cs typeface="Gill Sans"/>
              <a:sym typeface="Gill Sans"/>
            </a:endParaRPr>
          </a:p>
        </p:txBody>
      </p:sp>
      <p:sp>
        <p:nvSpPr>
          <p:cNvPr id="232" name="Google Shape;232;p13"/>
          <p:cNvSpPr txBox="1"/>
          <p:nvPr/>
        </p:nvSpPr>
        <p:spPr>
          <a:xfrm>
            <a:off x="8239399" y="4029675"/>
            <a:ext cx="10842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British s</a:t>
            </a:r>
            <a:r>
              <a:rPr b="0" i="0" lang="en-GB" sz="800" u="none" cap="none" strike="noStrike">
                <a:solidFill>
                  <a:schemeClr val="dk1"/>
                </a:solidFill>
                <a:latin typeface="Gill Sans"/>
                <a:ea typeface="Gill Sans"/>
                <a:cs typeface="Gill Sans"/>
                <a:sym typeface="Gill Sans"/>
              </a:rPr>
              <a:t>uccesses</a:t>
            </a:r>
            <a:endParaRPr b="0" i="0" sz="800" u="none" cap="none" strike="noStrike">
              <a:solidFill>
                <a:schemeClr val="dk1"/>
              </a:solidFill>
              <a:latin typeface="Gill Sans"/>
              <a:ea typeface="Gill Sans"/>
              <a:cs typeface="Gill Sans"/>
              <a:sym typeface="Gill Sans"/>
            </a:endParaRPr>
          </a:p>
        </p:txBody>
      </p:sp>
      <p:sp>
        <p:nvSpPr>
          <p:cNvPr id="233" name="Google Shape;233;p13"/>
          <p:cNvSpPr txBox="1"/>
          <p:nvPr/>
        </p:nvSpPr>
        <p:spPr>
          <a:xfrm>
            <a:off x="6188130" y="3544163"/>
            <a:ext cx="16086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Causes of Reform</a:t>
            </a:r>
            <a:endParaRPr b="0" i="0" sz="800" u="none" cap="none" strike="noStrike">
              <a:solidFill>
                <a:schemeClr val="dk1"/>
              </a:solidFill>
              <a:latin typeface="Gill Sans"/>
              <a:ea typeface="Gill Sans"/>
              <a:cs typeface="Gill Sans"/>
              <a:sym typeface="Gill Sans"/>
            </a:endParaRPr>
          </a:p>
        </p:txBody>
      </p:sp>
      <p:cxnSp>
        <p:nvCxnSpPr>
          <p:cNvPr id="234" name="Google Shape;234;p13"/>
          <p:cNvCxnSpPr/>
          <p:nvPr/>
        </p:nvCxnSpPr>
        <p:spPr>
          <a:xfrm flipH="1">
            <a:off x="7793825" y="3958275"/>
            <a:ext cx="215400" cy="279300"/>
          </a:xfrm>
          <a:prstGeom prst="straightConnector1">
            <a:avLst/>
          </a:prstGeom>
          <a:noFill/>
          <a:ln cap="flat" cmpd="sng" w="19050">
            <a:solidFill>
              <a:srgbClr val="92D050"/>
            </a:solidFill>
            <a:prstDash val="solid"/>
            <a:miter lim="800000"/>
            <a:headEnd len="sm" w="sm" type="none"/>
            <a:tailEnd len="med" w="med" type="oval"/>
          </a:ln>
        </p:spPr>
      </p:cxnSp>
      <p:cxnSp>
        <p:nvCxnSpPr>
          <p:cNvPr id="235" name="Google Shape;235;p13"/>
          <p:cNvCxnSpPr/>
          <p:nvPr/>
        </p:nvCxnSpPr>
        <p:spPr>
          <a:xfrm flipH="1" rot="10800000">
            <a:off x="6561484" y="4361432"/>
            <a:ext cx="169200" cy="259200"/>
          </a:xfrm>
          <a:prstGeom prst="straightConnector1">
            <a:avLst/>
          </a:prstGeom>
          <a:noFill/>
          <a:ln cap="flat" cmpd="sng" w="19050">
            <a:solidFill>
              <a:srgbClr val="92D050"/>
            </a:solidFill>
            <a:prstDash val="solid"/>
            <a:miter lim="800000"/>
            <a:headEnd len="sm" w="sm" type="none"/>
            <a:tailEnd len="med" w="med" type="oval"/>
          </a:ln>
        </p:spPr>
      </p:cxnSp>
      <p:cxnSp>
        <p:nvCxnSpPr>
          <p:cNvPr id="236" name="Google Shape;236;p13"/>
          <p:cNvCxnSpPr>
            <a:stCxn id="237" idx="3"/>
          </p:cNvCxnSpPr>
          <p:nvPr/>
        </p:nvCxnSpPr>
        <p:spPr>
          <a:xfrm>
            <a:off x="3390008" y="3726536"/>
            <a:ext cx="91200" cy="355200"/>
          </a:xfrm>
          <a:prstGeom prst="straightConnector1">
            <a:avLst/>
          </a:prstGeom>
          <a:noFill/>
          <a:ln cap="flat" cmpd="sng" w="19050">
            <a:solidFill>
              <a:srgbClr val="92D050"/>
            </a:solidFill>
            <a:prstDash val="solid"/>
            <a:miter lim="800000"/>
            <a:headEnd len="sm" w="sm" type="none"/>
            <a:tailEnd len="med" w="med" type="oval"/>
          </a:ln>
        </p:spPr>
      </p:cxnSp>
      <p:cxnSp>
        <p:nvCxnSpPr>
          <p:cNvPr id="238" name="Google Shape;238;p13"/>
          <p:cNvCxnSpPr/>
          <p:nvPr/>
        </p:nvCxnSpPr>
        <p:spPr>
          <a:xfrm>
            <a:off x="6731000" y="3759200"/>
            <a:ext cx="75750" cy="290750"/>
          </a:xfrm>
          <a:prstGeom prst="straightConnector1">
            <a:avLst/>
          </a:prstGeom>
          <a:noFill/>
          <a:ln cap="flat" cmpd="sng" w="19050">
            <a:solidFill>
              <a:srgbClr val="92D050"/>
            </a:solidFill>
            <a:prstDash val="solid"/>
            <a:miter lim="800000"/>
            <a:headEnd len="sm" w="sm" type="none"/>
            <a:tailEnd len="med" w="med" type="oval"/>
          </a:ln>
        </p:spPr>
      </p:cxnSp>
      <p:cxnSp>
        <p:nvCxnSpPr>
          <p:cNvPr id="239" name="Google Shape;239;p13"/>
          <p:cNvCxnSpPr/>
          <p:nvPr/>
        </p:nvCxnSpPr>
        <p:spPr>
          <a:xfrm flipH="1" rot="10800000">
            <a:off x="2957688" y="1839588"/>
            <a:ext cx="13500" cy="601500"/>
          </a:xfrm>
          <a:prstGeom prst="straightConnector1">
            <a:avLst/>
          </a:prstGeom>
          <a:noFill/>
          <a:ln cap="flat" cmpd="sng" w="38100">
            <a:solidFill>
              <a:schemeClr val="lt1"/>
            </a:solidFill>
            <a:prstDash val="solid"/>
            <a:miter lim="800000"/>
            <a:headEnd len="sm" w="sm" type="none"/>
            <a:tailEnd len="sm" w="sm" type="none"/>
          </a:ln>
        </p:spPr>
      </p:cxnSp>
      <p:sp>
        <p:nvSpPr>
          <p:cNvPr id="240" name="Google Shape;240;p13"/>
          <p:cNvSpPr txBox="1"/>
          <p:nvPr/>
        </p:nvSpPr>
        <p:spPr>
          <a:xfrm>
            <a:off x="985350" y="1520476"/>
            <a:ext cx="950400" cy="352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War Technology</a:t>
            </a:r>
            <a:endParaRPr b="0" i="0" sz="800" u="none" cap="none" strike="noStrike">
              <a:solidFill>
                <a:schemeClr val="dk1"/>
              </a:solidFill>
              <a:latin typeface="Gill Sans"/>
              <a:ea typeface="Gill Sans"/>
              <a:cs typeface="Gill Sans"/>
              <a:sym typeface="Gill Sans"/>
            </a:endParaRPr>
          </a:p>
        </p:txBody>
      </p:sp>
      <p:cxnSp>
        <p:nvCxnSpPr>
          <p:cNvPr id="241" name="Google Shape;241;p13"/>
          <p:cNvCxnSpPr/>
          <p:nvPr/>
        </p:nvCxnSpPr>
        <p:spPr>
          <a:xfrm>
            <a:off x="5772925" y="3734625"/>
            <a:ext cx="16500" cy="339600"/>
          </a:xfrm>
          <a:prstGeom prst="straightConnector1">
            <a:avLst/>
          </a:prstGeom>
          <a:noFill/>
          <a:ln cap="flat" cmpd="sng" w="19050">
            <a:solidFill>
              <a:srgbClr val="92D050"/>
            </a:solidFill>
            <a:prstDash val="solid"/>
            <a:miter lim="800000"/>
            <a:headEnd len="sm" w="sm" type="none"/>
            <a:tailEnd len="med" w="med" type="oval"/>
          </a:ln>
        </p:spPr>
      </p:cxnSp>
      <p:cxnSp>
        <p:nvCxnSpPr>
          <p:cNvPr id="242" name="Google Shape;242;p13"/>
          <p:cNvCxnSpPr/>
          <p:nvPr/>
        </p:nvCxnSpPr>
        <p:spPr>
          <a:xfrm flipH="1" rot="10800000">
            <a:off x="5368250" y="4385275"/>
            <a:ext cx="58200" cy="339600"/>
          </a:xfrm>
          <a:prstGeom prst="straightConnector1">
            <a:avLst/>
          </a:prstGeom>
          <a:noFill/>
          <a:ln cap="flat" cmpd="sng" w="19050">
            <a:solidFill>
              <a:srgbClr val="92D050"/>
            </a:solidFill>
            <a:prstDash val="solid"/>
            <a:miter lim="800000"/>
            <a:headEnd len="sm" w="sm" type="none"/>
            <a:tailEnd len="med" w="med" type="oval"/>
          </a:ln>
        </p:spPr>
      </p:cxnSp>
      <p:cxnSp>
        <p:nvCxnSpPr>
          <p:cNvPr id="243" name="Google Shape;243;p13"/>
          <p:cNvCxnSpPr>
            <a:stCxn id="244" idx="2"/>
          </p:cNvCxnSpPr>
          <p:nvPr/>
        </p:nvCxnSpPr>
        <p:spPr>
          <a:xfrm>
            <a:off x="4640748" y="3751373"/>
            <a:ext cx="5700" cy="273300"/>
          </a:xfrm>
          <a:prstGeom prst="straightConnector1">
            <a:avLst/>
          </a:prstGeom>
          <a:noFill/>
          <a:ln cap="flat" cmpd="sng" w="19050">
            <a:solidFill>
              <a:srgbClr val="92D050"/>
            </a:solidFill>
            <a:prstDash val="solid"/>
            <a:miter lim="800000"/>
            <a:headEnd len="sm" w="sm" type="none"/>
            <a:tailEnd len="med" w="med" type="oval"/>
          </a:ln>
        </p:spPr>
      </p:cxnSp>
      <p:sp>
        <p:nvSpPr>
          <p:cNvPr id="244" name="Google Shape;244;p13"/>
          <p:cNvSpPr txBox="1"/>
          <p:nvPr/>
        </p:nvSpPr>
        <p:spPr>
          <a:xfrm>
            <a:off x="4028298" y="3542873"/>
            <a:ext cx="1224900" cy="208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Booth &amp; Rowntree</a:t>
            </a:r>
            <a:endParaRPr b="0" i="0" sz="800" u="none" cap="none" strike="noStrike">
              <a:solidFill>
                <a:schemeClr val="dk1"/>
              </a:solidFill>
              <a:latin typeface="Gill Sans"/>
              <a:ea typeface="Gill Sans"/>
              <a:cs typeface="Gill Sans"/>
              <a:sym typeface="Gill Sans"/>
            </a:endParaRPr>
          </a:p>
        </p:txBody>
      </p:sp>
      <p:sp>
        <p:nvSpPr>
          <p:cNvPr id="245" name="Google Shape;245;p13"/>
          <p:cNvSpPr txBox="1"/>
          <p:nvPr/>
        </p:nvSpPr>
        <p:spPr>
          <a:xfrm>
            <a:off x="4867479" y="4709954"/>
            <a:ext cx="9144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Liberal Reforms</a:t>
            </a:r>
            <a:endParaRPr b="0" i="0" sz="800" u="none" cap="none" strike="noStrike">
              <a:solidFill>
                <a:schemeClr val="dk1"/>
              </a:solidFill>
              <a:latin typeface="Gill Sans"/>
              <a:ea typeface="Gill Sans"/>
              <a:cs typeface="Gill Sans"/>
              <a:sym typeface="Gill Sans"/>
            </a:endParaRPr>
          </a:p>
        </p:txBody>
      </p:sp>
      <p:cxnSp>
        <p:nvCxnSpPr>
          <p:cNvPr id="246" name="Google Shape;246;p13"/>
          <p:cNvCxnSpPr/>
          <p:nvPr/>
        </p:nvCxnSpPr>
        <p:spPr>
          <a:xfrm flipH="1" rot="10800000">
            <a:off x="843575" y="3705600"/>
            <a:ext cx="254700" cy="125100"/>
          </a:xfrm>
          <a:prstGeom prst="straightConnector1">
            <a:avLst/>
          </a:prstGeom>
          <a:noFill/>
          <a:ln cap="flat" cmpd="sng" w="19050">
            <a:solidFill>
              <a:srgbClr val="92D050"/>
            </a:solidFill>
            <a:prstDash val="solid"/>
            <a:miter lim="800000"/>
            <a:headEnd len="sm" w="sm" type="none"/>
            <a:tailEnd len="med" w="med" type="oval"/>
          </a:ln>
        </p:spPr>
      </p:cxnSp>
      <p:cxnSp>
        <p:nvCxnSpPr>
          <p:cNvPr id="247" name="Google Shape;247;p13"/>
          <p:cNvCxnSpPr/>
          <p:nvPr/>
        </p:nvCxnSpPr>
        <p:spPr>
          <a:xfrm>
            <a:off x="706425" y="2494075"/>
            <a:ext cx="533400" cy="167100"/>
          </a:xfrm>
          <a:prstGeom prst="straightConnector1">
            <a:avLst/>
          </a:prstGeom>
          <a:noFill/>
          <a:ln cap="flat" cmpd="sng" w="19050">
            <a:solidFill>
              <a:srgbClr val="92D050"/>
            </a:solidFill>
            <a:prstDash val="solid"/>
            <a:miter lim="800000"/>
            <a:headEnd len="sm" w="sm" type="none"/>
            <a:tailEnd len="med" w="med" type="oval"/>
          </a:ln>
        </p:spPr>
      </p:cxnSp>
      <p:sp>
        <p:nvSpPr>
          <p:cNvPr id="248" name="Google Shape;248;p13"/>
          <p:cNvSpPr txBox="1"/>
          <p:nvPr/>
        </p:nvSpPr>
        <p:spPr>
          <a:xfrm>
            <a:off x="124055" y="2254817"/>
            <a:ext cx="9120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Western Front</a:t>
            </a:r>
            <a:endParaRPr b="0" i="0" sz="800" u="none" cap="none" strike="noStrike">
              <a:solidFill>
                <a:schemeClr val="dk1"/>
              </a:solidFill>
              <a:latin typeface="Gill Sans"/>
              <a:ea typeface="Gill Sans"/>
              <a:cs typeface="Gill Sans"/>
              <a:sym typeface="Gill Sans"/>
            </a:endParaRPr>
          </a:p>
        </p:txBody>
      </p:sp>
      <p:cxnSp>
        <p:nvCxnSpPr>
          <p:cNvPr id="249" name="Google Shape;249;p13"/>
          <p:cNvCxnSpPr/>
          <p:nvPr/>
        </p:nvCxnSpPr>
        <p:spPr>
          <a:xfrm rot="10800000">
            <a:off x="1449600" y="3201675"/>
            <a:ext cx="412800" cy="82500"/>
          </a:xfrm>
          <a:prstGeom prst="straightConnector1">
            <a:avLst/>
          </a:prstGeom>
          <a:noFill/>
          <a:ln cap="flat" cmpd="sng" w="19050">
            <a:solidFill>
              <a:srgbClr val="92D050"/>
            </a:solidFill>
            <a:prstDash val="solid"/>
            <a:miter lim="800000"/>
            <a:headEnd len="sm" w="sm" type="none"/>
            <a:tailEnd len="med" w="med" type="oval"/>
          </a:ln>
        </p:spPr>
      </p:cxnSp>
      <p:cxnSp>
        <p:nvCxnSpPr>
          <p:cNvPr id="250" name="Google Shape;250;p13"/>
          <p:cNvCxnSpPr>
            <a:endCxn id="251" idx="0"/>
          </p:cNvCxnSpPr>
          <p:nvPr/>
        </p:nvCxnSpPr>
        <p:spPr>
          <a:xfrm>
            <a:off x="1429101" y="1732824"/>
            <a:ext cx="260100" cy="380100"/>
          </a:xfrm>
          <a:prstGeom prst="straightConnector1">
            <a:avLst/>
          </a:prstGeom>
          <a:noFill/>
          <a:ln cap="flat" cmpd="sng" w="19050">
            <a:solidFill>
              <a:srgbClr val="92D050"/>
            </a:solidFill>
            <a:prstDash val="solid"/>
            <a:miter lim="800000"/>
            <a:headEnd len="sm" w="sm" type="none"/>
            <a:tailEnd len="med" w="med" type="oval"/>
          </a:ln>
        </p:spPr>
      </p:cxnSp>
      <p:sp>
        <p:nvSpPr>
          <p:cNvPr id="252" name="Google Shape;252;p13"/>
          <p:cNvSpPr txBox="1"/>
          <p:nvPr/>
        </p:nvSpPr>
        <p:spPr>
          <a:xfrm>
            <a:off x="13200" y="510892"/>
            <a:ext cx="7802371"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chemeClr val="dk1"/>
                </a:solidFill>
                <a:latin typeface="Gill Sans"/>
                <a:ea typeface="Gill Sans"/>
                <a:cs typeface="Gill Sans"/>
                <a:sym typeface="Gill Sans"/>
              </a:rPr>
              <a:t>The Five Year curriculum: History</a:t>
            </a:r>
            <a:endParaRPr b="0" i="0" sz="4000" u="none" cap="none" strike="noStrike">
              <a:solidFill>
                <a:schemeClr val="dk1"/>
              </a:solidFill>
              <a:latin typeface="Gill Sans"/>
              <a:ea typeface="Gill Sans"/>
              <a:cs typeface="Gill Sans"/>
              <a:sym typeface="Gill Sans"/>
            </a:endParaRPr>
          </a:p>
        </p:txBody>
      </p:sp>
      <p:pic>
        <p:nvPicPr>
          <p:cNvPr id="253" name="Google Shape;253;p13"/>
          <p:cNvPicPr preferRelativeResize="0"/>
          <p:nvPr/>
        </p:nvPicPr>
        <p:blipFill rotWithShape="1">
          <a:blip r:embed="rId4">
            <a:alphaModFix/>
          </a:blip>
          <a:srcRect b="0" l="0" r="0" t="0"/>
          <a:stretch/>
        </p:blipFill>
        <p:spPr>
          <a:xfrm>
            <a:off x="7943151" y="0"/>
            <a:ext cx="1692332" cy="1800815"/>
          </a:xfrm>
          <a:prstGeom prst="rect">
            <a:avLst/>
          </a:prstGeom>
          <a:noFill/>
          <a:ln>
            <a:noFill/>
          </a:ln>
        </p:spPr>
      </p:pic>
      <p:sp>
        <p:nvSpPr>
          <p:cNvPr id="254" name="Google Shape;254;p13"/>
          <p:cNvSpPr txBox="1"/>
          <p:nvPr/>
        </p:nvSpPr>
        <p:spPr>
          <a:xfrm>
            <a:off x="2834686" y="14241995"/>
            <a:ext cx="692422" cy="615747"/>
          </a:xfrm>
          <a:prstGeom prst="rect">
            <a:avLst/>
          </a:prstGeom>
          <a:solidFill>
            <a:srgbClr val="92D05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Gill Sans"/>
                <a:ea typeface="Gill Sans"/>
                <a:cs typeface="Gill Sans"/>
                <a:sym typeface="Gill Sans"/>
              </a:rPr>
              <a:t>Year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Gill Sans"/>
                <a:ea typeface="Gill Sans"/>
                <a:cs typeface="Gill Sans"/>
                <a:sym typeface="Gill Sans"/>
              </a:rPr>
              <a:t>8</a:t>
            </a:r>
            <a:endParaRPr b="1" i="0" sz="1800" u="none" cap="none" strike="noStrike">
              <a:solidFill>
                <a:schemeClr val="dk1"/>
              </a:solidFill>
              <a:latin typeface="Gill Sans"/>
              <a:ea typeface="Gill Sans"/>
              <a:cs typeface="Gill Sans"/>
              <a:sym typeface="Gill Sans"/>
            </a:endParaRPr>
          </a:p>
        </p:txBody>
      </p:sp>
      <p:sp>
        <p:nvSpPr>
          <p:cNvPr id="255" name="Google Shape;255;p13"/>
          <p:cNvSpPr txBox="1"/>
          <p:nvPr/>
        </p:nvSpPr>
        <p:spPr>
          <a:xfrm>
            <a:off x="1507321" y="12007499"/>
            <a:ext cx="777000" cy="615600"/>
          </a:xfrm>
          <a:prstGeom prst="rect">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Gill Sans"/>
                <a:ea typeface="Gill Sans"/>
                <a:cs typeface="Gill Sans"/>
                <a:sym typeface="Gill Sans"/>
              </a:rPr>
              <a:t>Year</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Gill Sans"/>
                <a:ea typeface="Gill Sans"/>
                <a:cs typeface="Gill Sans"/>
                <a:sym typeface="Gill Sans"/>
              </a:rPr>
              <a:t>9</a:t>
            </a:r>
            <a:endParaRPr b="1" i="0" sz="1800" u="none" cap="none" strike="noStrike">
              <a:solidFill>
                <a:schemeClr val="lt1"/>
              </a:solidFill>
              <a:latin typeface="Gill Sans"/>
              <a:ea typeface="Gill Sans"/>
              <a:cs typeface="Gill Sans"/>
              <a:sym typeface="Gill Sans"/>
            </a:endParaRPr>
          </a:p>
        </p:txBody>
      </p:sp>
      <p:sp>
        <p:nvSpPr>
          <p:cNvPr id="256" name="Google Shape;256;p13"/>
          <p:cNvSpPr txBox="1"/>
          <p:nvPr/>
        </p:nvSpPr>
        <p:spPr>
          <a:xfrm>
            <a:off x="6410086" y="8035256"/>
            <a:ext cx="671700" cy="615600"/>
          </a:xfrm>
          <a:prstGeom prst="rect">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Gill Sans"/>
                <a:ea typeface="Gill Sans"/>
                <a:cs typeface="Gill Sans"/>
                <a:sym typeface="Gill Sans"/>
              </a:rPr>
              <a:t>Year</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Gill Sans"/>
                <a:ea typeface="Gill Sans"/>
                <a:cs typeface="Gill Sans"/>
                <a:sym typeface="Gill Sans"/>
              </a:rPr>
              <a:t>10</a:t>
            </a:r>
            <a:endParaRPr b="1" i="0" sz="1800" u="none" cap="none" strike="noStrike">
              <a:solidFill>
                <a:schemeClr val="lt1"/>
              </a:solidFill>
              <a:latin typeface="Gill Sans"/>
              <a:ea typeface="Gill Sans"/>
              <a:cs typeface="Gill Sans"/>
              <a:sym typeface="Gill Sans"/>
            </a:endParaRPr>
          </a:p>
        </p:txBody>
      </p:sp>
      <p:sp>
        <p:nvSpPr>
          <p:cNvPr id="257" name="Google Shape;257;p13"/>
          <p:cNvSpPr txBox="1"/>
          <p:nvPr/>
        </p:nvSpPr>
        <p:spPr>
          <a:xfrm>
            <a:off x="7771048" y="4827907"/>
            <a:ext cx="780900" cy="615600"/>
          </a:xfrm>
          <a:prstGeom prst="rect">
            <a:avLst/>
          </a:prstGeom>
          <a:solidFill>
            <a:srgbClr val="FF0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lt1"/>
                </a:solidFill>
                <a:latin typeface="Gill Sans"/>
                <a:ea typeface="Gill Sans"/>
                <a:cs typeface="Gill Sans"/>
                <a:sym typeface="Gill Sans"/>
              </a:rPr>
              <a:t>Year</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Gill Sans"/>
                <a:ea typeface="Gill Sans"/>
                <a:cs typeface="Gill Sans"/>
                <a:sym typeface="Gill Sans"/>
              </a:rPr>
              <a:t>11</a:t>
            </a:r>
            <a:endParaRPr b="1" i="0" sz="1800" u="none" cap="none" strike="noStrike">
              <a:solidFill>
                <a:schemeClr val="lt1"/>
              </a:solidFill>
              <a:latin typeface="Gill Sans"/>
              <a:ea typeface="Gill Sans"/>
              <a:cs typeface="Gill Sans"/>
              <a:sym typeface="Gill Sans"/>
            </a:endParaRPr>
          </a:p>
        </p:txBody>
      </p:sp>
      <p:cxnSp>
        <p:nvCxnSpPr>
          <p:cNvPr id="258" name="Google Shape;258;p13"/>
          <p:cNvCxnSpPr/>
          <p:nvPr/>
        </p:nvCxnSpPr>
        <p:spPr>
          <a:xfrm rot="10800000">
            <a:off x="7612014" y="14666214"/>
            <a:ext cx="257700" cy="160500"/>
          </a:xfrm>
          <a:prstGeom prst="straightConnector1">
            <a:avLst/>
          </a:prstGeom>
          <a:noFill/>
          <a:ln cap="flat" cmpd="sng" w="19050">
            <a:solidFill>
              <a:srgbClr val="92D050"/>
            </a:solidFill>
            <a:prstDash val="solid"/>
            <a:miter lim="800000"/>
            <a:headEnd len="sm" w="sm" type="none"/>
            <a:tailEnd len="med" w="med" type="oval"/>
          </a:ln>
        </p:spPr>
      </p:cxnSp>
      <p:cxnSp>
        <p:nvCxnSpPr>
          <p:cNvPr id="259" name="Google Shape;259;p13"/>
          <p:cNvCxnSpPr/>
          <p:nvPr/>
        </p:nvCxnSpPr>
        <p:spPr>
          <a:xfrm>
            <a:off x="6949881" y="14151120"/>
            <a:ext cx="85100" cy="200045"/>
          </a:xfrm>
          <a:prstGeom prst="straightConnector1">
            <a:avLst/>
          </a:prstGeom>
          <a:noFill/>
          <a:ln cap="flat" cmpd="sng" w="19050">
            <a:solidFill>
              <a:srgbClr val="92D050"/>
            </a:solidFill>
            <a:prstDash val="solid"/>
            <a:miter lim="800000"/>
            <a:headEnd len="sm" w="sm" type="none"/>
            <a:tailEnd len="med" w="med" type="oval"/>
          </a:ln>
        </p:spPr>
      </p:cxnSp>
      <p:cxnSp>
        <p:nvCxnSpPr>
          <p:cNvPr id="260" name="Google Shape;260;p13"/>
          <p:cNvCxnSpPr/>
          <p:nvPr/>
        </p:nvCxnSpPr>
        <p:spPr>
          <a:xfrm flipH="1">
            <a:off x="8239410" y="13872353"/>
            <a:ext cx="256237" cy="46509"/>
          </a:xfrm>
          <a:prstGeom prst="straightConnector1">
            <a:avLst/>
          </a:prstGeom>
          <a:noFill/>
          <a:ln cap="flat" cmpd="sng" w="19050">
            <a:solidFill>
              <a:srgbClr val="92D050"/>
            </a:solidFill>
            <a:prstDash val="solid"/>
            <a:miter lim="800000"/>
            <a:headEnd len="sm" w="sm" type="none"/>
            <a:tailEnd len="med" w="med" type="oval"/>
          </a:ln>
        </p:spPr>
      </p:cxnSp>
      <p:cxnSp>
        <p:nvCxnSpPr>
          <p:cNvPr id="261" name="Google Shape;261;p13"/>
          <p:cNvCxnSpPr/>
          <p:nvPr/>
        </p:nvCxnSpPr>
        <p:spPr>
          <a:xfrm>
            <a:off x="6479926" y="11942466"/>
            <a:ext cx="99459" cy="403196"/>
          </a:xfrm>
          <a:prstGeom prst="straightConnector1">
            <a:avLst/>
          </a:prstGeom>
          <a:noFill/>
          <a:ln cap="flat" cmpd="sng" w="19050">
            <a:solidFill>
              <a:srgbClr val="92D050"/>
            </a:solidFill>
            <a:prstDash val="solid"/>
            <a:miter lim="800000"/>
            <a:headEnd len="sm" w="sm" type="none"/>
            <a:tailEnd len="med" w="med" type="oval"/>
          </a:ln>
        </p:spPr>
      </p:cxnSp>
      <p:sp>
        <p:nvSpPr>
          <p:cNvPr id="262" name="Google Shape;262;p13"/>
          <p:cNvSpPr txBox="1"/>
          <p:nvPr/>
        </p:nvSpPr>
        <p:spPr>
          <a:xfrm>
            <a:off x="3372020" y="1919541"/>
            <a:ext cx="11091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Revision</a:t>
            </a:r>
            <a:endParaRPr b="0" i="0" sz="2155" u="none" cap="none" strike="noStrike">
              <a:solidFill>
                <a:schemeClr val="lt1"/>
              </a:solidFill>
              <a:latin typeface="Gill Sans"/>
              <a:ea typeface="Gill Sans"/>
              <a:cs typeface="Gill Sans"/>
              <a:sym typeface="Gill Sans"/>
            </a:endParaRPr>
          </a:p>
        </p:txBody>
      </p:sp>
      <p:sp>
        <p:nvSpPr>
          <p:cNvPr id="251" name="Google Shape;251;p13"/>
          <p:cNvSpPr txBox="1"/>
          <p:nvPr/>
        </p:nvSpPr>
        <p:spPr>
          <a:xfrm rot="-1339805">
            <a:off x="1064730" y="2097967"/>
            <a:ext cx="1400741" cy="4001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155"/>
              <a:buFont typeface="Arial"/>
              <a:buNone/>
            </a:pPr>
            <a:r>
              <a:rPr b="0" i="0" lang="en-GB" sz="2000" u="none" cap="none" strike="noStrike">
                <a:solidFill>
                  <a:schemeClr val="lt1"/>
                </a:solidFill>
                <a:latin typeface="Gill Sans"/>
                <a:ea typeface="Gill Sans"/>
                <a:cs typeface="Gill Sans"/>
                <a:sym typeface="Gill Sans"/>
              </a:rPr>
              <a:t>World War</a:t>
            </a:r>
            <a:r>
              <a:rPr lang="en-GB" sz="2000">
                <a:solidFill>
                  <a:schemeClr val="lt1"/>
                </a:solidFill>
                <a:latin typeface="Gill Sans"/>
                <a:ea typeface="Gill Sans"/>
                <a:cs typeface="Gill Sans"/>
                <a:sym typeface="Gill Sans"/>
              </a:rPr>
              <a:t> One</a:t>
            </a:r>
            <a:endParaRPr b="0" i="0" sz="2000" u="none" cap="none" strike="noStrike">
              <a:solidFill>
                <a:schemeClr val="lt1"/>
              </a:solidFill>
              <a:latin typeface="Gill Sans"/>
              <a:ea typeface="Gill Sans"/>
              <a:cs typeface="Gill Sans"/>
              <a:sym typeface="Gill Sans"/>
            </a:endParaRPr>
          </a:p>
        </p:txBody>
      </p:sp>
      <p:sp>
        <p:nvSpPr>
          <p:cNvPr id="263" name="Google Shape;263;p13"/>
          <p:cNvSpPr txBox="1"/>
          <p:nvPr/>
        </p:nvSpPr>
        <p:spPr>
          <a:xfrm rot="613">
            <a:off x="5484740" y="6116138"/>
            <a:ext cx="16827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lang="en-GB" sz="2000">
                <a:solidFill>
                  <a:schemeClr val="lt1"/>
                </a:solidFill>
                <a:latin typeface="Gill Sans"/>
                <a:ea typeface="Gill Sans"/>
                <a:cs typeface="Gill Sans"/>
                <a:sym typeface="Gill Sans"/>
              </a:rPr>
              <a:t>Aztec </a:t>
            </a:r>
            <a:r>
              <a:rPr b="0" i="0" lang="en-GB" sz="2000" u="none" cap="none" strike="noStrike">
                <a:solidFill>
                  <a:schemeClr val="lt1"/>
                </a:solidFill>
                <a:latin typeface="Gill Sans"/>
                <a:ea typeface="Gill Sans"/>
                <a:cs typeface="Gill Sans"/>
                <a:sym typeface="Gill Sans"/>
              </a:rPr>
              <a:t>Culture</a:t>
            </a:r>
            <a:endParaRPr b="0" i="0" sz="2000" u="none" cap="none" strike="noStrike">
              <a:solidFill>
                <a:schemeClr val="lt1"/>
              </a:solidFill>
              <a:latin typeface="Gill Sans"/>
              <a:ea typeface="Gill Sans"/>
              <a:cs typeface="Gill Sans"/>
              <a:sym typeface="Gill Sans"/>
            </a:endParaRPr>
          </a:p>
        </p:txBody>
      </p:sp>
      <p:sp>
        <p:nvSpPr>
          <p:cNvPr id="264" name="Google Shape;264;p13"/>
          <p:cNvSpPr txBox="1"/>
          <p:nvPr/>
        </p:nvSpPr>
        <p:spPr>
          <a:xfrm rot="-1011598">
            <a:off x="1183579" y="6222420"/>
            <a:ext cx="1598092" cy="40001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155"/>
              <a:buFont typeface="Arial"/>
              <a:buNone/>
            </a:pPr>
            <a:r>
              <a:rPr b="0" i="0" lang="en-GB" sz="2000" u="none" cap="none" strike="noStrike">
                <a:solidFill>
                  <a:schemeClr val="lt1"/>
                </a:solidFill>
                <a:latin typeface="Gill Sans"/>
                <a:ea typeface="Gill Sans"/>
                <a:cs typeface="Gill Sans"/>
                <a:sym typeface="Gill Sans"/>
              </a:rPr>
              <a:t>Reunification</a:t>
            </a:r>
            <a:endParaRPr b="0" i="0" sz="2000" u="none" cap="none" strike="noStrike">
              <a:solidFill>
                <a:schemeClr val="lt1"/>
              </a:solidFill>
              <a:latin typeface="Gill Sans"/>
              <a:ea typeface="Gill Sans"/>
              <a:cs typeface="Gill Sans"/>
              <a:sym typeface="Gill Sans"/>
            </a:endParaRPr>
          </a:p>
        </p:txBody>
      </p:sp>
      <p:sp>
        <p:nvSpPr>
          <p:cNvPr id="265" name="Google Shape;265;p13"/>
          <p:cNvSpPr txBox="1"/>
          <p:nvPr/>
        </p:nvSpPr>
        <p:spPr>
          <a:xfrm rot="-4164">
            <a:off x="4587824" y="8149325"/>
            <a:ext cx="1733701" cy="382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50"/>
              <a:buFont typeface="Arial"/>
              <a:buNone/>
            </a:pPr>
            <a:r>
              <a:rPr b="0" i="0" lang="en-GB" sz="2000" u="none" cap="none" strike="noStrike">
                <a:solidFill>
                  <a:schemeClr val="lt1"/>
                </a:solidFill>
                <a:latin typeface="Gill Sans"/>
                <a:ea typeface="Gill Sans"/>
                <a:cs typeface="Gill Sans"/>
                <a:sym typeface="Gill Sans"/>
              </a:rPr>
              <a:t>Rise of Hitler</a:t>
            </a:r>
            <a:endParaRPr b="0" i="0" sz="2000" u="none" cap="none" strike="noStrike">
              <a:solidFill>
                <a:schemeClr val="lt1"/>
              </a:solidFill>
              <a:latin typeface="Gill Sans"/>
              <a:ea typeface="Gill Sans"/>
              <a:cs typeface="Gill Sans"/>
              <a:sym typeface="Gill Sans"/>
            </a:endParaRPr>
          </a:p>
        </p:txBody>
      </p:sp>
      <p:sp>
        <p:nvSpPr>
          <p:cNvPr id="266" name="Google Shape;266;p13"/>
          <p:cNvSpPr txBox="1"/>
          <p:nvPr/>
        </p:nvSpPr>
        <p:spPr>
          <a:xfrm>
            <a:off x="3538788" y="10195275"/>
            <a:ext cx="22821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lang="en-GB" sz="2000">
                <a:solidFill>
                  <a:schemeClr val="lt1"/>
                </a:solidFill>
                <a:latin typeface="Gill Sans"/>
                <a:ea typeface="Gill Sans"/>
                <a:cs typeface="Gill Sans"/>
                <a:sym typeface="Gill Sans"/>
              </a:rPr>
              <a:t>Medical Knowledge </a:t>
            </a:r>
            <a:endParaRPr b="0" i="0" sz="2000" u="none" cap="none" strike="noStrike">
              <a:solidFill>
                <a:schemeClr val="lt1"/>
              </a:solidFill>
              <a:latin typeface="Gill Sans"/>
              <a:ea typeface="Gill Sans"/>
              <a:cs typeface="Gill Sans"/>
              <a:sym typeface="Gill Sans"/>
            </a:endParaRPr>
          </a:p>
        </p:txBody>
      </p:sp>
      <p:sp>
        <p:nvSpPr>
          <p:cNvPr id="267" name="Google Shape;267;p13"/>
          <p:cNvSpPr txBox="1"/>
          <p:nvPr/>
        </p:nvSpPr>
        <p:spPr>
          <a:xfrm>
            <a:off x="4855501" y="12257095"/>
            <a:ext cx="14034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Civil Rights</a:t>
            </a:r>
            <a:endParaRPr b="0" i="0" sz="2155" u="none" cap="none" strike="noStrike">
              <a:solidFill>
                <a:schemeClr val="lt1"/>
              </a:solidFill>
              <a:latin typeface="Gill Sans"/>
              <a:ea typeface="Gill Sans"/>
              <a:cs typeface="Gill Sans"/>
              <a:sym typeface="Gill Sans"/>
            </a:endParaRPr>
          </a:p>
        </p:txBody>
      </p:sp>
      <p:sp>
        <p:nvSpPr>
          <p:cNvPr id="268" name="Google Shape;268;p13"/>
          <p:cNvSpPr txBox="1"/>
          <p:nvPr/>
        </p:nvSpPr>
        <p:spPr>
          <a:xfrm>
            <a:off x="3707075" y="14374700"/>
            <a:ext cx="27129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Industr</a:t>
            </a:r>
            <a:r>
              <a:rPr lang="en-GB" sz="2000">
                <a:solidFill>
                  <a:schemeClr val="lt1"/>
                </a:solidFill>
                <a:latin typeface="Gill Sans"/>
                <a:ea typeface="Gill Sans"/>
                <a:cs typeface="Gill Sans"/>
                <a:sym typeface="Gill Sans"/>
              </a:rPr>
              <a:t>ial</a:t>
            </a:r>
            <a:r>
              <a:rPr b="0" i="0" lang="en-GB" sz="2000" u="none" cap="none" strike="noStrike">
                <a:solidFill>
                  <a:schemeClr val="lt1"/>
                </a:solidFill>
                <a:latin typeface="Gill Sans"/>
                <a:ea typeface="Gill Sans"/>
                <a:cs typeface="Gill Sans"/>
                <a:sym typeface="Gill Sans"/>
              </a:rPr>
              <a:t> </a:t>
            </a:r>
            <a:r>
              <a:rPr lang="en-GB" sz="2000">
                <a:solidFill>
                  <a:schemeClr val="lt1"/>
                </a:solidFill>
                <a:latin typeface="Gill Sans"/>
                <a:ea typeface="Gill Sans"/>
                <a:cs typeface="Gill Sans"/>
                <a:sym typeface="Gill Sans"/>
              </a:rPr>
              <a:t>Revolution</a:t>
            </a:r>
            <a:endParaRPr b="0" i="0" sz="2000" u="none" cap="none" strike="noStrike">
              <a:solidFill>
                <a:schemeClr val="lt1"/>
              </a:solidFill>
              <a:latin typeface="Gill Sans"/>
              <a:ea typeface="Gill Sans"/>
              <a:cs typeface="Gill Sans"/>
              <a:sym typeface="Gill Sans"/>
            </a:endParaRPr>
          </a:p>
        </p:txBody>
      </p:sp>
      <p:sp>
        <p:nvSpPr>
          <p:cNvPr id="269" name="Google Shape;269;p13"/>
          <p:cNvSpPr txBox="1"/>
          <p:nvPr/>
        </p:nvSpPr>
        <p:spPr>
          <a:xfrm>
            <a:off x="1926063" y="16362575"/>
            <a:ext cx="15627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Middle Ages</a:t>
            </a:r>
            <a:endParaRPr b="0" i="0" sz="2155" u="none" cap="none" strike="noStrike">
              <a:solidFill>
                <a:schemeClr val="lt1"/>
              </a:solidFill>
              <a:latin typeface="Gill Sans"/>
              <a:ea typeface="Gill Sans"/>
              <a:cs typeface="Gill Sans"/>
              <a:sym typeface="Gill Sans"/>
            </a:endParaRPr>
          </a:p>
        </p:txBody>
      </p:sp>
      <p:sp>
        <p:nvSpPr>
          <p:cNvPr id="270" name="Google Shape;270;p13"/>
          <p:cNvSpPr txBox="1"/>
          <p:nvPr/>
        </p:nvSpPr>
        <p:spPr>
          <a:xfrm>
            <a:off x="3939395" y="16384750"/>
            <a:ext cx="22821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Norman Conquest</a:t>
            </a:r>
            <a:endParaRPr b="0" i="0" sz="2000" u="none" cap="none" strike="noStrike">
              <a:solidFill>
                <a:schemeClr val="lt1"/>
              </a:solidFill>
              <a:latin typeface="Gill Sans"/>
              <a:ea typeface="Gill Sans"/>
              <a:cs typeface="Gill Sans"/>
              <a:sym typeface="Gill Sans"/>
            </a:endParaRPr>
          </a:p>
        </p:txBody>
      </p:sp>
      <p:sp>
        <p:nvSpPr>
          <p:cNvPr id="271" name="Google Shape;271;p13"/>
          <p:cNvSpPr txBox="1"/>
          <p:nvPr/>
        </p:nvSpPr>
        <p:spPr>
          <a:xfrm>
            <a:off x="1699848" y="17174091"/>
            <a:ext cx="754007" cy="60132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Islamic </a:t>
            </a:r>
            <a:r>
              <a:rPr lang="en-GB" sz="800">
                <a:solidFill>
                  <a:schemeClr val="dk1"/>
                </a:solidFill>
                <a:latin typeface="Gill Sans"/>
                <a:ea typeface="Gill Sans"/>
                <a:cs typeface="Gill Sans"/>
                <a:sym typeface="Gill Sans"/>
              </a:rPr>
              <a:t>Civilization</a:t>
            </a:r>
            <a:endParaRPr b="0" i="0" sz="800" u="none" cap="none" strike="noStrike">
              <a:solidFill>
                <a:schemeClr val="dk1"/>
              </a:solidFill>
              <a:latin typeface="Gill Sans"/>
              <a:ea typeface="Gill Sans"/>
              <a:cs typeface="Gill Sans"/>
              <a:sym typeface="Gill Sans"/>
            </a:endParaRPr>
          </a:p>
        </p:txBody>
      </p:sp>
      <p:cxnSp>
        <p:nvCxnSpPr>
          <p:cNvPr id="272" name="Google Shape;272;p13"/>
          <p:cNvCxnSpPr/>
          <p:nvPr/>
        </p:nvCxnSpPr>
        <p:spPr>
          <a:xfrm flipH="1" rot="10800000">
            <a:off x="977796" y="16484599"/>
            <a:ext cx="544476" cy="257051"/>
          </a:xfrm>
          <a:prstGeom prst="straightConnector1">
            <a:avLst/>
          </a:prstGeom>
          <a:noFill/>
          <a:ln cap="flat" cmpd="sng" w="19050">
            <a:solidFill>
              <a:srgbClr val="92D050"/>
            </a:solidFill>
            <a:prstDash val="solid"/>
            <a:miter lim="800000"/>
            <a:headEnd len="sm" w="sm" type="none"/>
            <a:tailEnd len="med" w="med" type="oval"/>
          </a:ln>
        </p:spPr>
      </p:cxnSp>
      <p:sp>
        <p:nvSpPr>
          <p:cNvPr id="273" name="Google Shape;273;p13"/>
          <p:cNvSpPr txBox="1"/>
          <p:nvPr/>
        </p:nvSpPr>
        <p:spPr>
          <a:xfrm>
            <a:off x="412855" y="16622698"/>
            <a:ext cx="533097" cy="4360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Black    Death </a:t>
            </a:r>
            <a:endParaRPr b="0" i="0" sz="800" u="none" cap="none" strike="noStrike">
              <a:solidFill>
                <a:schemeClr val="dk1"/>
              </a:solidFill>
              <a:latin typeface="Gill Sans"/>
              <a:ea typeface="Gill Sans"/>
              <a:cs typeface="Gill Sans"/>
              <a:sym typeface="Gill Sans"/>
            </a:endParaRPr>
          </a:p>
        </p:txBody>
      </p:sp>
      <p:sp>
        <p:nvSpPr>
          <p:cNvPr id="274" name="Google Shape;274;p13"/>
          <p:cNvSpPr txBox="1"/>
          <p:nvPr/>
        </p:nvSpPr>
        <p:spPr>
          <a:xfrm rot="2846786">
            <a:off x="889152" y="15697694"/>
            <a:ext cx="1003875" cy="4002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lang="en-GB" sz="2000">
                <a:solidFill>
                  <a:schemeClr val="lt1"/>
                </a:solidFill>
                <a:latin typeface="Gill Sans"/>
                <a:ea typeface="Gill Sans"/>
                <a:cs typeface="Gill Sans"/>
                <a:sym typeface="Gill Sans"/>
              </a:rPr>
              <a:t>Tudors</a:t>
            </a:r>
            <a:endParaRPr b="0" i="0" sz="2155" u="none" cap="none" strike="noStrike">
              <a:solidFill>
                <a:schemeClr val="lt1"/>
              </a:solidFill>
              <a:latin typeface="Gill Sans"/>
              <a:ea typeface="Gill Sans"/>
              <a:cs typeface="Gill Sans"/>
              <a:sym typeface="Gill Sans"/>
            </a:endParaRPr>
          </a:p>
        </p:txBody>
      </p:sp>
      <p:sp>
        <p:nvSpPr>
          <p:cNvPr id="275" name="Google Shape;275;p13"/>
          <p:cNvSpPr txBox="1"/>
          <p:nvPr/>
        </p:nvSpPr>
        <p:spPr>
          <a:xfrm rot="-3576391">
            <a:off x="6917687" y="13706214"/>
            <a:ext cx="1922972" cy="4002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World War</a:t>
            </a:r>
            <a:r>
              <a:rPr lang="en-GB" sz="2000">
                <a:solidFill>
                  <a:schemeClr val="lt1"/>
                </a:solidFill>
                <a:latin typeface="Gill Sans"/>
                <a:ea typeface="Gill Sans"/>
                <a:cs typeface="Gill Sans"/>
                <a:sym typeface="Gill Sans"/>
              </a:rPr>
              <a:t> One</a:t>
            </a:r>
            <a:endParaRPr b="0" i="0" sz="2000" u="none" cap="none" strike="noStrike">
              <a:solidFill>
                <a:schemeClr val="lt1"/>
              </a:solidFill>
              <a:latin typeface="Gill Sans"/>
              <a:ea typeface="Gill Sans"/>
              <a:cs typeface="Gill Sans"/>
              <a:sym typeface="Gill Sans"/>
            </a:endParaRPr>
          </a:p>
        </p:txBody>
      </p:sp>
      <p:cxnSp>
        <p:nvCxnSpPr>
          <p:cNvPr id="276" name="Google Shape;276;p13"/>
          <p:cNvCxnSpPr/>
          <p:nvPr/>
        </p:nvCxnSpPr>
        <p:spPr>
          <a:xfrm>
            <a:off x="5700930" y="14006370"/>
            <a:ext cx="22625" cy="363075"/>
          </a:xfrm>
          <a:prstGeom prst="straightConnector1">
            <a:avLst/>
          </a:prstGeom>
          <a:noFill/>
          <a:ln cap="flat" cmpd="sng" w="19050">
            <a:solidFill>
              <a:srgbClr val="92D050"/>
            </a:solidFill>
            <a:prstDash val="solid"/>
            <a:miter lim="800000"/>
            <a:headEnd len="sm" w="sm" type="none"/>
            <a:tailEnd len="med" w="med" type="oval"/>
          </a:ln>
        </p:spPr>
      </p:cxnSp>
      <p:sp>
        <p:nvSpPr>
          <p:cNvPr id="277" name="Google Shape;277;p13"/>
          <p:cNvSpPr/>
          <p:nvPr/>
        </p:nvSpPr>
        <p:spPr>
          <a:xfrm>
            <a:off x="5444233" y="13716169"/>
            <a:ext cx="67358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Plantation Enquiries</a:t>
            </a:r>
            <a:endParaRPr b="0" i="0" sz="800" u="none" cap="none" strike="noStrike">
              <a:solidFill>
                <a:schemeClr val="dk1"/>
              </a:solidFill>
              <a:latin typeface="Gill Sans"/>
              <a:ea typeface="Gill Sans"/>
              <a:cs typeface="Gill Sans"/>
              <a:sym typeface="Gill Sans"/>
            </a:endParaRPr>
          </a:p>
        </p:txBody>
      </p:sp>
      <p:cxnSp>
        <p:nvCxnSpPr>
          <p:cNvPr id="278" name="Google Shape;278;p13"/>
          <p:cNvCxnSpPr/>
          <p:nvPr/>
        </p:nvCxnSpPr>
        <p:spPr>
          <a:xfrm rot="10800000">
            <a:off x="6261946" y="14807452"/>
            <a:ext cx="0" cy="390000"/>
          </a:xfrm>
          <a:prstGeom prst="straightConnector1">
            <a:avLst/>
          </a:prstGeom>
          <a:noFill/>
          <a:ln cap="flat" cmpd="sng" w="19050">
            <a:solidFill>
              <a:srgbClr val="92D050"/>
            </a:solidFill>
            <a:prstDash val="solid"/>
            <a:miter lim="800000"/>
            <a:headEnd len="sm" w="sm" type="none"/>
            <a:tailEnd len="med" w="med" type="oval"/>
          </a:ln>
        </p:spPr>
      </p:cxnSp>
      <p:sp>
        <p:nvSpPr>
          <p:cNvPr id="279" name="Google Shape;279;p13"/>
          <p:cNvSpPr txBox="1"/>
          <p:nvPr/>
        </p:nvSpPr>
        <p:spPr>
          <a:xfrm>
            <a:off x="6012547" y="15195930"/>
            <a:ext cx="7383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End of Slavery</a:t>
            </a:r>
            <a:endParaRPr b="0" i="0" sz="800" u="none" cap="none" strike="noStrike">
              <a:solidFill>
                <a:schemeClr val="dk1"/>
              </a:solidFill>
              <a:latin typeface="Gill Sans"/>
              <a:ea typeface="Gill Sans"/>
              <a:cs typeface="Gill Sans"/>
              <a:sym typeface="Gill Sans"/>
            </a:endParaRPr>
          </a:p>
        </p:txBody>
      </p:sp>
      <p:sp>
        <p:nvSpPr>
          <p:cNvPr id="280" name="Google Shape;280;p13"/>
          <p:cNvSpPr txBox="1"/>
          <p:nvPr/>
        </p:nvSpPr>
        <p:spPr>
          <a:xfrm>
            <a:off x="8045196" y="15727306"/>
            <a:ext cx="1634358" cy="1530477"/>
          </a:xfrm>
          <a:prstGeom prst="rect">
            <a:avLst/>
          </a:prstGeom>
          <a:solidFill>
            <a:srgbClr val="92D05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Gill Sans"/>
                <a:ea typeface="Gill Sans"/>
                <a:cs typeface="Gill Sans"/>
                <a:sym typeface="Gill Sans"/>
              </a:rPr>
              <a:t>KS1/2</a:t>
            </a:r>
            <a:endParaRPr b="1" i="0" sz="1600" u="none" cap="none" strike="noStrike">
              <a:solidFill>
                <a:schemeClr val="dk1"/>
              </a:solidFill>
              <a:latin typeface="Gill Sans"/>
              <a:ea typeface="Gill Sans"/>
              <a:cs typeface="Gill Sans"/>
              <a:sym typeface="Gill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Gill Sans"/>
                <a:ea typeface="Gill Sans"/>
                <a:cs typeface="Gill Sans"/>
                <a:sym typeface="Gill Sans"/>
              </a:rPr>
              <a:t>Stone/Iron Age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Gill Sans"/>
                <a:ea typeface="Gill Sans"/>
                <a:cs typeface="Gill Sans"/>
                <a:sym typeface="Gill Sans"/>
              </a:rPr>
              <a:t>Roman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Gill Sans"/>
                <a:ea typeface="Gill Sans"/>
                <a:cs typeface="Gill Sans"/>
                <a:sym typeface="Gill Sans"/>
              </a:rPr>
              <a:t>Anglo Saxon </a:t>
            </a:r>
            <a:br>
              <a:rPr b="1" i="0" lang="en-GB" sz="1100" u="none" cap="none" strike="noStrike">
                <a:solidFill>
                  <a:schemeClr val="dk1"/>
                </a:solidFill>
                <a:latin typeface="Gill Sans"/>
                <a:ea typeface="Gill Sans"/>
                <a:cs typeface="Gill Sans"/>
                <a:sym typeface="Gill Sans"/>
              </a:rPr>
            </a:br>
            <a:r>
              <a:rPr b="1" i="0" lang="en-GB" sz="1100" u="none" cap="none" strike="noStrike">
                <a:solidFill>
                  <a:schemeClr val="dk1"/>
                </a:solidFill>
                <a:latin typeface="Gill Sans"/>
                <a:ea typeface="Gill Sans"/>
                <a:cs typeface="Gill Sans"/>
                <a:sym typeface="Gill Sans"/>
              </a:rPr>
              <a:t>Vikings</a:t>
            </a:r>
            <a:endParaRPr b="1" i="0" sz="1100" u="none" cap="none" strike="noStrike">
              <a:solidFill>
                <a:schemeClr val="dk1"/>
              </a:solidFill>
              <a:latin typeface="Gill Sans"/>
              <a:ea typeface="Gill Sans"/>
              <a:cs typeface="Gill Sans"/>
              <a:sym typeface="Gill Sans"/>
            </a:endParaRPr>
          </a:p>
        </p:txBody>
      </p:sp>
      <p:pic>
        <p:nvPicPr>
          <p:cNvPr id="281" name="Google Shape;281;p13"/>
          <p:cNvPicPr preferRelativeResize="0"/>
          <p:nvPr/>
        </p:nvPicPr>
        <p:blipFill rotWithShape="1">
          <a:blip r:embed="rId5">
            <a:alphaModFix/>
          </a:blip>
          <a:srcRect b="0" l="0" r="0" t="0"/>
          <a:stretch/>
        </p:blipFill>
        <p:spPr>
          <a:xfrm flipH="1">
            <a:off x="9067253" y="16674402"/>
            <a:ext cx="676865" cy="598323"/>
          </a:xfrm>
          <a:prstGeom prst="rect">
            <a:avLst/>
          </a:prstGeom>
          <a:noFill/>
          <a:ln>
            <a:noFill/>
          </a:ln>
          <a:effectLst>
            <a:outerShdw blurRad="57150" rotWithShape="0" algn="bl" dir="5400000" dist="19050">
              <a:srgbClr val="000000">
                <a:alpha val="49411"/>
              </a:srgbClr>
            </a:outerShdw>
            <a:reflection blurRad="0" dir="5400000" dist="38100" endA="0" endPos="30000" fadeDir="5400012" kx="0" rotWithShape="0" algn="bl" stPos="0" sy="-100000" ky="0"/>
          </a:effectLst>
        </p:spPr>
      </p:pic>
      <p:sp>
        <p:nvSpPr>
          <p:cNvPr id="282" name="Google Shape;282;p13"/>
          <p:cNvSpPr txBox="1"/>
          <p:nvPr/>
        </p:nvSpPr>
        <p:spPr>
          <a:xfrm>
            <a:off x="7024363" y="13440863"/>
            <a:ext cx="692400" cy="39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Local History- WW1</a:t>
            </a:r>
            <a:endParaRPr b="0" i="0" sz="800" u="none" cap="none" strike="noStrike">
              <a:solidFill>
                <a:schemeClr val="dk1"/>
              </a:solidFill>
              <a:latin typeface="Gill Sans"/>
              <a:ea typeface="Gill Sans"/>
              <a:cs typeface="Gill Sans"/>
              <a:sym typeface="Gill Sans"/>
            </a:endParaRPr>
          </a:p>
        </p:txBody>
      </p:sp>
      <p:cxnSp>
        <p:nvCxnSpPr>
          <p:cNvPr id="283" name="Google Shape;283;p13"/>
          <p:cNvCxnSpPr/>
          <p:nvPr/>
        </p:nvCxnSpPr>
        <p:spPr>
          <a:xfrm>
            <a:off x="7355250" y="13877425"/>
            <a:ext cx="243900" cy="192000"/>
          </a:xfrm>
          <a:prstGeom prst="straightConnector1">
            <a:avLst/>
          </a:prstGeom>
          <a:noFill/>
          <a:ln cap="flat" cmpd="sng" w="19050">
            <a:solidFill>
              <a:srgbClr val="92D050"/>
            </a:solidFill>
            <a:prstDash val="solid"/>
            <a:miter lim="800000"/>
            <a:headEnd len="sm" w="sm" type="none"/>
            <a:tailEnd len="med" w="med" type="oval"/>
          </a:ln>
        </p:spPr>
      </p:cxnSp>
      <p:sp>
        <p:nvSpPr>
          <p:cNvPr id="284" name="Google Shape;284;p13"/>
          <p:cNvSpPr txBox="1"/>
          <p:nvPr/>
        </p:nvSpPr>
        <p:spPr>
          <a:xfrm>
            <a:off x="8475454" y="13758100"/>
            <a:ext cx="612077"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Impact of WW1</a:t>
            </a:r>
            <a:endParaRPr b="0" i="0" sz="800" u="none" cap="none" strike="noStrike">
              <a:solidFill>
                <a:schemeClr val="dk1"/>
              </a:solidFill>
              <a:latin typeface="Gill Sans"/>
              <a:ea typeface="Gill Sans"/>
              <a:cs typeface="Gill Sans"/>
              <a:sym typeface="Gill Sans"/>
            </a:endParaRPr>
          </a:p>
        </p:txBody>
      </p:sp>
      <p:cxnSp>
        <p:nvCxnSpPr>
          <p:cNvPr id="285" name="Google Shape;285;p13"/>
          <p:cNvCxnSpPr/>
          <p:nvPr/>
        </p:nvCxnSpPr>
        <p:spPr>
          <a:xfrm flipH="1">
            <a:off x="8115412" y="14278825"/>
            <a:ext cx="351000" cy="24000"/>
          </a:xfrm>
          <a:prstGeom prst="straightConnector1">
            <a:avLst/>
          </a:prstGeom>
          <a:noFill/>
          <a:ln cap="flat" cmpd="sng" w="19050">
            <a:solidFill>
              <a:srgbClr val="92D050"/>
            </a:solidFill>
            <a:prstDash val="solid"/>
            <a:miter lim="800000"/>
            <a:headEnd len="sm" w="sm" type="none"/>
            <a:tailEnd len="med" w="med" type="oval"/>
          </a:ln>
        </p:spPr>
      </p:cxnSp>
      <p:sp>
        <p:nvSpPr>
          <p:cNvPr id="286" name="Google Shape;286;p13"/>
          <p:cNvSpPr txBox="1"/>
          <p:nvPr/>
        </p:nvSpPr>
        <p:spPr>
          <a:xfrm>
            <a:off x="8420396" y="14200791"/>
            <a:ext cx="612077"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Treaty of Versailles</a:t>
            </a:r>
            <a:endParaRPr b="0" i="0" sz="800" u="none" cap="none" strike="noStrike">
              <a:solidFill>
                <a:schemeClr val="dk1"/>
              </a:solidFill>
              <a:latin typeface="Gill Sans"/>
              <a:ea typeface="Gill Sans"/>
              <a:cs typeface="Gill Sans"/>
              <a:sym typeface="Gill Sans"/>
            </a:endParaRPr>
          </a:p>
        </p:txBody>
      </p:sp>
      <p:sp>
        <p:nvSpPr>
          <p:cNvPr id="287" name="Google Shape;287;p13"/>
          <p:cNvSpPr txBox="1"/>
          <p:nvPr/>
        </p:nvSpPr>
        <p:spPr>
          <a:xfrm>
            <a:off x="6997867" y="13062040"/>
            <a:ext cx="612077"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Rise of Hitler</a:t>
            </a:r>
            <a:endParaRPr b="0" i="0" sz="800" u="none" cap="none" strike="noStrike">
              <a:solidFill>
                <a:schemeClr val="dk1"/>
              </a:solidFill>
              <a:latin typeface="Gill Sans"/>
              <a:ea typeface="Gill Sans"/>
              <a:cs typeface="Gill Sans"/>
              <a:sym typeface="Gill Sans"/>
            </a:endParaRPr>
          </a:p>
        </p:txBody>
      </p:sp>
      <p:cxnSp>
        <p:nvCxnSpPr>
          <p:cNvPr id="288" name="Google Shape;288;p13"/>
          <p:cNvCxnSpPr/>
          <p:nvPr/>
        </p:nvCxnSpPr>
        <p:spPr>
          <a:xfrm flipH="1" rot="10800000">
            <a:off x="7410894" y="13155579"/>
            <a:ext cx="386307" cy="55271"/>
          </a:xfrm>
          <a:prstGeom prst="straightConnector1">
            <a:avLst/>
          </a:prstGeom>
          <a:noFill/>
          <a:ln cap="flat" cmpd="sng" w="19050">
            <a:solidFill>
              <a:srgbClr val="92D050"/>
            </a:solidFill>
            <a:prstDash val="solid"/>
            <a:miter lim="800000"/>
            <a:headEnd len="sm" w="sm" type="none"/>
            <a:tailEnd len="med" w="med" type="oval"/>
          </a:ln>
        </p:spPr>
      </p:cxnSp>
      <p:cxnSp>
        <p:nvCxnSpPr>
          <p:cNvPr id="289" name="Google Shape;289;p13"/>
          <p:cNvCxnSpPr/>
          <p:nvPr/>
        </p:nvCxnSpPr>
        <p:spPr>
          <a:xfrm flipH="1">
            <a:off x="8280126" y="13064595"/>
            <a:ext cx="304500" cy="6900"/>
          </a:xfrm>
          <a:prstGeom prst="straightConnector1">
            <a:avLst/>
          </a:prstGeom>
          <a:noFill/>
          <a:ln cap="flat" cmpd="sng" w="19050">
            <a:solidFill>
              <a:srgbClr val="92D050"/>
            </a:solidFill>
            <a:prstDash val="solid"/>
            <a:miter lim="800000"/>
            <a:headEnd len="sm" w="sm" type="none"/>
            <a:tailEnd len="med" w="med" type="oval"/>
          </a:ln>
        </p:spPr>
      </p:cxnSp>
      <p:sp>
        <p:nvSpPr>
          <p:cNvPr id="290" name="Google Shape;290;p13"/>
          <p:cNvSpPr txBox="1"/>
          <p:nvPr/>
        </p:nvSpPr>
        <p:spPr>
          <a:xfrm>
            <a:off x="8517186" y="12780927"/>
            <a:ext cx="752775"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Life in Nazi Germany</a:t>
            </a:r>
            <a:endParaRPr b="0" i="0" sz="800" u="none" cap="none" strike="noStrike">
              <a:solidFill>
                <a:schemeClr val="dk1"/>
              </a:solidFill>
              <a:latin typeface="Gill Sans"/>
              <a:ea typeface="Gill Sans"/>
              <a:cs typeface="Gill Sans"/>
              <a:sym typeface="Gill Sans"/>
            </a:endParaRPr>
          </a:p>
        </p:txBody>
      </p:sp>
      <p:cxnSp>
        <p:nvCxnSpPr>
          <p:cNvPr id="291" name="Google Shape;291;p13"/>
          <p:cNvCxnSpPr>
            <a:stCxn id="292" idx="1"/>
          </p:cNvCxnSpPr>
          <p:nvPr/>
        </p:nvCxnSpPr>
        <p:spPr>
          <a:xfrm flipH="1">
            <a:off x="7724312" y="12460172"/>
            <a:ext cx="304500" cy="6900"/>
          </a:xfrm>
          <a:prstGeom prst="straightConnector1">
            <a:avLst/>
          </a:prstGeom>
          <a:noFill/>
          <a:ln cap="flat" cmpd="sng" w="19050">
            <a:solidFill>
              <a:srgbClr val="92D050"/>
            </a:solidFill>
            <a:prstDash val="solid"/>
            <a:miter lim="800000"/>
            <a:headEnd len="sm" w="sm" type="none"/>
            <a:tailEnd len="med" w="med" type="oval"/>
          </a:ln>
        </p:spPr>
      </p:cxnSp>
      <p:sp>
        <p:nvSpPr>
          <p:cNvPr id="292" name="Google Shape;292;p13"/>
          <p:cNvSpPr txBox="1"/>
          <p:nvPr/>
        </p:nvSpPr>
        <p:spPr>
          <a:xfrm>
            <a:off x="8028812" y="12290895"/>
            <a:ext cx="48797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Causes WW2</a:t>
            </a:r>
            <a:endParaRPr b="0" i="0" sz="800" u="none" cap="none" strike="noStrike">
              <a:solidFill>
                <a:schemeClr val="dk1"/>
              </a:solidFill>
              <a:latin typeface="Gill Sans"/>
              <a:ea typeface="Gill Sans"/>
              <a:cs typeface="Gill Sans"/>
              <a:sym typeface="Gill Sans"/>
            </a:endParaRPr>
          </a:p>
        </p:txBody>
      </p:sp>
      <p:sp>
        <p:nvSpPr>
          <p:cNvPr id="293" name="Google Shape;293;p13"/>
          <p:cNvSpPr txBox="1"/>
          <p:nvPr/>
        </p:nvSpPr>
        <p:spPr>
          <a:xfrm>
            <a:off x="6579729" y="12779514"/>
            <a:ext cx="752775"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Holocaust</a:t>
            </a:r>
            <a:endParaRPr b="0" i="0" sz="800" u="none" cap="none" strike="noStrike">
              <a:solidFill>
                <a:schemeClr val="dk1"/>
              </a:solidFill>
              <a:latin typeface="Gill Sans"/>
              <a:ea typeface="Gill Sans"/>
              <a:cs typeface="Gill Sans"/>
              <a:sym typeface="Gill Sans"/>
            </a:endParaRPr>
          </a:p>
        </p:txBody>
      </p:sp>
      <p:cxnSp>
        <p:nvCxnSpPr>
          <p:cNvPr id="294" name="Google Shape;294;p13"/>
          <p:cNvCxnSpPr/>
          <p:nvPr/>
        </p:nvCxnSpPr>
        <p:spPr>
          <a:xfrm flipH="1">
            <a:off x="7355055" y="12069237"/>
            <a:ext cx="384402" cy="197794"/>
          </a:xfrm>
          <a:prstGeom prst="straightConnector1">
            <a:avLst/>
          </a:prstGeom>
          <a:noFill/>
          <a:ln cap="flat" cmpd="sng" w="19050">
            <a:solidFill>
              <a:srgbClr val="92D050"/>
            </a:solidFill>
            <a:prstDash val="solid"/>
            <a:miter lim="800000"/>
            <a:headEnd len="sm" w="sm" type="none"/>
            <a:tailEnd len="med" w="med" type="oval"/>
          </a:ln>
        </p:spPr>
      </p:cxnSp>
      <p:sp>
        <p:nvSpPr>
          <p:cNvPr id="295" name="Google Shape;295;p13"/>
          <p:cNvSpPr txBox="1"/>
          <p:nvPr/>
        </p:nvSpPr>
        <p:spPr>
          <a:xfrm>
            <a:off x="7609841" y="11866632"/>
            <a:ext cx="576226" cy="171678"/>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Dunkirk</a:t>
            </a:r>
            <a:endParaRPr b="0" i="0" sz="800" u="none" cap="none" strike="noStrike">
              <a:solidFill>
                <a:schemeClr val="dk1"/>
              </a:solidFill>
              <a:latin typeface="Gill Sans"/>
              <a:ea typeface="Gill Sans"/>
              <a:cs typeface="Gill Sans"/>
              <a:sym typeface="Gill Sans"/>
            </a:endParaRPr>
          </a:p>
        </p:txBody>
      </p:sp>
      <p:sp>
        <p:nvSpPr>
          <p:cNvPr id="296" name="Google Shape;296;p13"/>
          <p:cNvSpPr txBox="1"/>
          <p:nvPr/>
        </p:nvSpPr>
        <p:spPr>
          <a:xfrm rot="436">
            <a:off x="2334400" y="12289150"/>
            <a:ext cx="2362800" cy="353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lt1"/>
                </a:solidFill>
                <a:latin typeface="Gill Sans"/>
                <a:ea typeface="Gill Sans"/>
                <a:cs typeface="Gill Sans"/>
                <a:sym typeface="Gill Sans"/>
              </a:rPr>
              <a:t>Late 20</a:t>
            </a:r>
            <a:r>
              <a:rPr b="0" baseline="30000" i="0" lang="en-GB" sz="2000" u="none" cap="none" strike="noStrike">
                <a:solidFill>
                  <a:schemeClr val="lt1"/>
                </a:solidFill>
                <a:latin typeface="Gill Sans"/>
                <a:ea typeface="Gill Sans"/>
                <a:cs typeface="Gill Sans"/>
                <a:sym typeface="Gill Sans"/>
              </a:rPr>
              <a:t>th</a:t>
            </a:r>
            <a:r>
              <a:rPr lang="en-GB" sz="2000">
                <a:solidFill>
                  <a:schemeClr val="lt1"/>
                </a:solidFill>
                <a:latin typeface="Gill Sans"/>
                <a:ea typeface="Gill Sans"/>
                <a:cs typeface="Gill Sans"/>
                <a:sym typeface="Gill Sans"/>
              </a:rPr>
              <a:t> </a:t>
            </a:r>
            <a:r>
              <a:rPr b="0" i="0" lang="en-GB" sz="2000" u="none" cap="none" strike="noStrike">
                <a:solidFill>
                  <a:schemeClr val="lt1"/>
                </a:solidFill>
                <a:latin typeface="Gill Sans"/>
                <a:ea typeface="Gill Sans"/>
                <a:cs typeface="Gill Sans"/>
                <a:sym typeface="Gill Sans"/>
              </a:rPr>
              <a:t>Century</a:t>
            </a:r>
            <a:endParaRPr b="0" i="0" sz="2000" u="none" cap="none" strike="noStrike">
              <a:solidFill>
                <a:schemeClr val="lt1"/>
              </a:solidFill>
              <a:latin typeface="Gill Sans"/>
              <a:ea typeface="Gill Sans"/>
              <a:cs typeface="Gill Sans"/>
              <a:sym typeface="Gill Sans"/>
            </a:endParaRPr>
          </a:p>
        </p:txBody>
      </p:sp>
      <p:sp>
        <p:nvSpPr>
          <p:cNvPr id="297" name="Google Shape;297;p13"/>
          <p:cNvSpPr txBox="1"/>
          <p:nvPr/>
        </p:nvSpPr>
        <p:spPr>
          <a:xfrm rot="3039958">
            <a:off x="856225" y="11456047"/>
            <a:ext cx="975482" cy="30929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lang="en-GB" sz="2000">
                <a:solidFill>
                  <a:schemeClr val="lt1"/>
                </a:solidFill>
                <a:latin typeface="Gill Sans"/>
                <a:ea typeface="Gill Sans"/>
                <a:cs typeface="Gill Sans"/>
                <a:sym typeface="Gill Sans"/>
              </a:rPr>
              <a:t>Causes</a:t>
            </a:r>
            <a:endParaRPr b="0" i="0" sz="2000" u="none" cap="none" strike="noStrike">
              <a:solidFill>
                <a:schemeClr val="lt1"/>
              </a:solidFill>
              <a:latin typeface="Gill Sans"/>
              <a:ea typeface="Gill Sans"/>
              <a:cs typeface="Gill Sans"/>
              <a:sym typeface="Gill Sans"/>
            </a:endParaRPr>
          </a:p>
        </p:txBody>
      </p:sp>
      <p:cxnSp>
        <p:nvCxnSpPr>
          <p:cNvPr id="298" name="Google Shape;298;p13"/>
          <p:cNvCxnSpPr/>
          <p:nvPr/>
        </p:nvCxnSpPr>
        <p:spPr>
          <a:xfrm flipH="1">
            <a:off x="7086498" y="11938439"/>
            <a:ext cx="32006" cy="302209"/>
          </a:xfrm>
          <a:prstGeom prst="straightConnector1">
            <a:avLst/>
          </a:prstGeom>
          <a:noFill/>
          <a:ln cap="flat" cmpd="sng" w="19050">
            <a:solidFill>
              <a:srgbClr val="92D050"/>
            </a:solidFill>
            <a:prstDash val="solid"/>
            <a:miter lim="800000"/>
            <a:headEnd len="sm" w="sm" type="none"/>
            <a:tailEnd len="med" w="med" type="oval"/>
          </a:ln>
        </p:spPr>
      </p:cxnSp>
      <p:sp>
        <p:nvSpPr>
          <p:cNvPr id="299" name="Google Shape;299;p13"/>
          <p:cNvSpPr txBox="1"/>
          <p:nvPr/>
        </p:nvSpPr>
        <p:spPr>
          <a:xfrm>
            <a:off x="6844905" y="11735449"/>
            <a:ext cx="576226" cy="171678"/>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The Blitz</a:t>
            </a:r>
            <a:endParaRPr b="0" i="0" sz="800" u="none" cap="none" strike="noStrike">
              <a:solidFill>
                <a:schemeClr val="dk1"/>
              </a:solidFill>
              <a:latin typeface="Gill Sans"/>
              <a:ea typeface="Gill Sans"/>
              <a:cs typeface="Gill Sans"/>
              <a:sym typeface="Gill Sans"/>
            </a:endParaRPr>
          </a:p>
        </p:txBody>
      </p:sp>
      <p:sp>
        <p:nvSpPr>
          <p:cNvPr id="300" name="Google Shape;300;p13"/>
          <p:cNvSpPr txBox="1"/>
          <p:nvPr/>
        </p:nvSpPr>
        <p:spPr>
          <a:xfrm>
            <a:off x="2360890" y="12790589"/>
            <a:ext cx="66421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Bristol Bus Boycott</a:t>
            </a:r>
            <a:endParaRPr b="0" i="0" sz="800" u="none" cap="none" strike="noStrike">
              <a:solidFill>
                <a:schemeClr val="dk1"/>
              </a:solidFill>
              <a:latin typeface="Gill Sans"/>
              <a:ea typeface="Gill Sans"/>
              <a:cs typeface="Gill Sans"/>
              <a:sym typeface="Gill Sans"/>
            </a:endParaRPr>
          </a:p>
        </p:txBody>
      </p:sp>
      <p:cxnSp>
        <p:nvCxnSpPr>
          <p:cNvPr id="301" name="Google Shape;301;p13"/>
          <p:cNvCxnSpPr/>
          <p:nvPr/>
        </p:nvCxnSpPr>
        <p:spPr>
          <a:xfrm flipH="1" rot="10800000">
            <a:off x="2835624" y="12677581"/>
            <a:ext cx="89723" cy="165139"/>
          </a:xfrm>
          <a:prstGeom prst="straightConnector1">
            <a:avLst/>
          </a:prstGeom>
          <a:noFill/>
          <a:ln cap="flat" cmpd="sng" w="19050">
            <a:solidFill>
              <a:srgbClr val="92D050"/>
            </a:solidFill>
            <a:prstDash val="solid"/>
            <a:miter lim="800000"/>
            <a:headEnd len="sm" w="sm" type="none"/>
            <a:tailEnd len="med" w="med" type="oval"/>
          </a:ln>
        </p:spPr>
      </p:cxnSp>
      <p:cxnSp>
        <p:nvCxnSpPr>
          <p:cNvPr id="302" name="Google Shape;302;p13"/>
          <p:cNvCxnSpPr/>
          <p:nvPr/>
        </p:nvCxnSpPr>
        <p:spPr>
          <a:xfrm flipH="1">
            <a:off x="2440600" y="12019075"/>
            <a:ext cx="71400" cy="301800"/>
          </a:xfrm>
          <a:prstGeom prst="straightConnector1">
            <a:avLst/>
          </a:prstGeom>
          <a:noFill/>
          <a:ln cap="flat" cmpd="sng" w="19050">
            <a:solidFill>
              <a:srgbClr val="92D050"/>
            </a:solidFill>
            <a:prstDash val="solid"/>
            <a:miter lim="800000"/>
            <a:headEnd len="sm" w="sm" type="none"/>
            <a:tailEnd len="med" w="med" type="oval"/>
          </a:ln>
        </p:spPr>
      </p:cxnSp>
      <p:sp>
        <p:nvSpPr>
          <p:cNvPr id="303" name="Google Shape;303;p13"/>
          <p:cNvSpPr txBox="1"/>
          <p:nvPr/>
        </p:nvSpPr>
        <p:spPr>
          <a:xfrm>
            <a:off x="4471775" y="3993588"/>
            <a:ext cx="2982600" cy="34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GB" sz="2000" u="none" cap="none" strike="noStrike">
                <a:solidFill>
                  <a:schemeClr val="lt1"/>
                </a:solidFill>
                <a:latin typeface="Gill Sans"/>
                <a:ea typeface="Gill Sans"/>
                <a:cs typeface="Gill Sans"/>
                <a:sym typeface="Gill Sans"/>
              </a:rPr>
              <a:t>Political </a:t>
            </a:r>
            <a:r>
              <a:rPr lang="en-GB" sz="2000">
                <a:solidFill>
                  <a:schemeClr val="lt1"/>
                </a:solidFill>
                <a:latin typeface="Gill Sans"/>
                <a:ea typeface="Gill Sans"/>
                <a:cs typeface="Gill Sans"/>
                <a:sym typeface="Gill Sans"/>
              </a:rPr>
              <a:t>Developments</a:t>
            </a:r>
            <a:endParaRPr b="0" i="0" sz="2000" u="none" cap="none" strike="noStrike">
              <a:solidFill>
                <a:schemeClr val="lt1"/>
              </a:solidFill>
              <a:latin typeface="Gill Sans"/>
              <a:ea typeface="Gill Sans"/>
              <a:cs typeface="Gill Sans"/>
              <a:sym typeface="Gill Sans"/>
            </a:endParaRPr>
          </a:p>
        </p:txBody>
      </p:sp>
      <p:sp>
        <p:nvSpPr>
          <p:cNvPr id="304" name="Google Shape;304;p13"/>
          <p:cNvSpPr txBox="1"/>
          <p:nvPr/>
        </p:nvSpPr>
        <p:spPr>
          <a:xfrm rot="396">
            <a:off x="2116537" y="8158013"/>
            <a:ext cx="2603700" cy="36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GB" sz="2000" u="none" cap="none" strike="noStrike">
                <a:solidFill>
                  <a:schemeClr val="lt1"/>
                </a:solidFill>
                <a:latin typeface="Gill Sans"/>
                <a:ea typeface="Gill Sans"/>
                <a:cs typeface="Gill Sans"/>
                <a:sym typeface="Gill Sans"/>
              </a:rPr>
              <a:t>Life in Nazi Germany</a:t>
            </a:r>
            <a:endParaRPr b="0" i="0" sz="2000" u="none" cap="none" strike="noStrike">
              <a:solidFill>
                <a:schemeClr val="lt1"/>
              </a:solidFill>
              <a:latin typeface="Gill Sans"/>
              <a:ea typeface="Gill Sans"/>
              <a:cs typeface="Gill Sans"/>
              <a:sym typeface="Gill Sans"/>
            </a:endParaRPr>
          </a:p>
        </p:txBody>
      </p:sp>
      <p:sp>
        <p:nvSpPr>
          <p:cNvPr id="305" name="Google Shape;305;p13"/>
          <p:cNvSpPr txBox="1"/>
          <p:nvPr/>
        </p:nvSpPr>
        <p:spPr>
          <a:xfrm>
            <a:off x="2945263" y="6075438"/>
            <a:ext cx="24432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lang="en-GB" sz="2000">
                <a:solidFill>
                  <a:schemeClr val="lt1"/>
                </a:solidFill>
                <a:latin typeface="Gill Sans"/>
                <a:ea typeface="Gill Sans"/>
                <a:cs typeface="Gill Sans"/>
                <a:sym typeface="Gill Sans"/>
              </a:rPr>
              <a:t>Voyages of </a:t>
            </a:r>
            <a:r>
              <a:rPr b="0" i="0" lang="en-GB" sz="2000" u="none" cap="none" strike="noStrike">
                <a:solidFill>
                  <a:schemeClr val="lt1"/>
                </a:solidFill>
                <a:latin typeface="Gill Sans"/>
                <a:ea typeface="Gill Sans"/>
                <a:cs typeface="Gill Sans"/>
                <a:sym typeface="Gill Sans"/>
              </a:rPr>
              <a:t>Discovery</a:t>
            </a:r>
            <a:endParaRPr b="0" i="0" sz="2000" u="none" cap="none" strike="noStrike">
              <a:solidFill>
                <a:schemeClr val="lt1"/>
              </a:solidFill>
              <a:latin typeface="Gill Sans"/>
              <a:ea typeface="Gill Sans"/>
              <a:cs typeface="Gill Sans"/>
              <a:sym typeface="Gill Sans"/>
            </a:endParaRPr>
          </a:p>
        </p:txBody>
      </p:sp>
      <p:sp>
        <p:nvSpPr>
          <p:cNvPr id="227" name="Google Shape;227;p13"/>
          <p:cNvSpPr txBox="1"/>
          <p:nvPr/>
        </p:nvSpPr>
        <p:spPr>
          <a:xfrm rot="-2699283">
            <a:off x="7408752" y="5641314"/>
            <a:ext cx="1017597" cy="40050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GB" sz="2000" u="none" cap="none" strike="noStrike">
                <a:solidFill>
                  <a:schemeClr val="lt1"/>
                </a:solidFill>
                <a:latin typeface="Gill Sans"/>
                <a:ea typeface="Gill Sans"/>
                <a:cs typeface="Gill Sans"/>
                <a:sym typeface="Gill Sans"/>
              </a:rPr>
              <a:t>Cortes</a:t>
            </a:r>
            <a:endParaRPr b="0" i="0" sz="2000" u="none" cap="none" strike="noStrike">
              <a:solidFill>
                <a:schemeClr val="lt1"/>
              </a:solidFill>
              <a:latin typeface="Gill Sans"/>
              <a:ea typeface="Gill Sans"/>
              <a:cs typeface="Gill Sans"/>
              <a:sym typeface="Gill Sans"/>
            </a:endParaRPr>
          </a:p>
        </p:txBody>
      </p:sp>
      <p:cxnSp>
        <p:nvCxnSpPr>
          <p:cNvPr id="306" name="Google Shape;306;p13"/>
          <p:cNvCxnSpPr>
            <a:stCxn id="307" idx="3"/>
          </p:cNvCxnSpPr>
          <p:nvPr/>
        </p:nvCxnSpPr>
        <p:spPr>
          <a:xfrm>
            <a:off x="919725" y="10646800"/>
            <a:ext cx="286800" cy="173700"/>
          </a:xfrm>
          <a:prstGeom prst="straightConnector1">
            <a:avLst/>
          </a:prstGeom>
          <a:noFill/>
          <a:ln cap="flat" cmpd="sng" w="19050">
            <a:solidFill>
              <a:srgbClr val="92D050"/>
            </a:solidFill>
            <a:prstDash val="solid"/>
            <a:miter lim="800000"/>
            <a:headEnd len="sm" w="sm" type="none"/>
            <a:tailEnd len="med" w="med" type="oval"/>
          </a:ln>
        </p:spPr>
      </p:cxnSp>
      <p:cxnSp>
        <p:nvCxnSpPr>
          <p:cNvPr id="308" name="Google Shape;308;p13"/>
          <p:cNvCxnSpPr/>
          <p:nvPr/>
        </p:nvCxnSpPr>
        <p:spPr>
          <a:xfrm>
            <a:off x="774300" y="11584825"/>
            <a:ext cx="290400" cy="41700"/>
          </a:xfrm>
          <a:prstGeom prst="straightConnector1">
            <a:avLst/>
          </a:prstGeom>
          <a:noFill/>
          <a:ln cap="flat" cmpd="sng" w="19050">
            <a:solidFill>
              <a:srgbClr val="92D050"/>
            </a:solidFill>
            <a:prstDash val="solid"/>
            <a:miter lim="800000"/>
            <a:headEnd len="sm" w="sm" type="none"/>
            <a:tailEnd len="med" w="med" type="oval"/>
          </a:ln>
        </p:spPr>
      </p:cxnSp>
      <p:sp>
        <p:nvSpPr>
          <p:cNvPr id="309" name="Google Shape;309;p13"/>
          <p:cNvSpPr txBox="1"/>
          <p:nvPr/>
        </p:nvSpPr>
        <p:spPr>
          <a:xfrm>
            <a:off x="8144549" y="7714250"/>
            <a:ext cx="7998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1923 Year of Crisis</a:t>
            </a:r>
            <a:endParaRPr b="0" i="0" sz="800" u="none" cap="none" strike="noStrike">
              <a:solidFill>
                <a:schemeClr val="dk1"/>
              </a:solidFill>
              <a:latin typeface="Gill Sans"/>
              <a:ea typeface="Gill Sans"/>
              <a:cs typeface="Gill Sans"/>
              <a:sym typeface="Gill Sans"/>
            </a:endParaRPr>
          </a:p>
        </p:txBody>
      </p:sp>
      <p:cxnSp>
        <p:nvCxnSpPr>
          <p:cNvPr id="310" name="Google Shape;310;p13"/>
          <p:cNvCxnSpPr/>
          <p:nvPr/>
        </p:nvCxnSpPr>
        <p:spPr>
          <a:xfrm rot="10800000">
            <a:off x="6333275" y="10646500"/>
            <a:ext cx="38400" cy="266700"/>
          </a:xfrm>
          <a:prstGeom prst="straightConnector1">
            <a:avLst/>
          </a:prstGeom>
          <a:noFill/>
          <a:ln cap="flat" cmpd="sng" w="19050">
            <a:solidFill>
              <a:srgbClr val="92D050"/>
            </a:solidFill>
            <a:prstDash val="solid"/>
            <a:miter lim="800000"/>
            <a:headEnd len="sm" w="sm" type="none"/>
            <a:tailEnd len="med" w="med" type="oval"/>
          </a:ln>
        </p:spPr>
      </p:cxnSp>
      <p:sp>
        <p:nvSpPr>
          <p:cNvPr id="311" name="Google Shape;311;p13"/>
          <p:cNvSpPr txBox="1"/>
          <p:nvPr/>
        </p:nvSpPr>
        <p:spPr>
          <a:xfrm>
            <a:off x="5009300" y="7659547"/>
            <a:ext cx="550800" cy="23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D</a:t>
            </a:r>
            <a:r>
              <a:rPr b="0" i="0" lang="en-GB" sz="800" u="none" cap="none" strike="noStrike">
                <a:solidFill>
                  <a:schemeClr val="dk1"/>
                </a:solidFill>
                <a:latin typeface="Gill Sans"/>
                <a:ea typeface="Gill Sans"/>
                <a:cs typeface="Gill Sans"/>
                <a:sym typeface="Gill Sans"/>
              </a:rPr>
              <a:t>ictator</a:t>
            </a:r>
            <a:endParaRPr b="0" i="0" sz="1400" u="none" cap="none" strike="noStrike">
              <a:solidFill>
                <a:srgbClr val="000000"/>
              </a:solidFill>
              <a:latin typeface="Arial"/>
              <a:ea typeface="Arial"/>
              <a:cs typeface="Arial"/>
              <a:sym typeface="Arial"/>
            </a:endParaRPr>
          </a:p>
        </p:txBody>
      </p:sp>
      <p:sp>
        <p:nvSpPr>
          <p:cNvPr id="312" name="Google Shape;312;p13"/>
          <p:cNvSpPr txBox="1"/>
          <p:nvPr/>
        </p:nvSpPr>
        <p:spPr>
          <a:xfrm>
            <a:off x="3798316" y="8902007"/>
            <a:ext cx="5874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Workers</a:t>
            </a:r>
            <a:endParaRPr b="0" i="0" sz="800" u="none" cap="none" strike="noStrike">
              <a:solidFill>
                <a:schemeClr val="dk1"/>
              </a:solidFill>
              <a:latin typeface="Gill Sans"/>
              <a:ea typeface="Gill Sans"/>
              <a:cs typeface="Gill Sans"/>
              <a:sym typeface="Gill Sans"/>
            </a:endParaRPr>
          </a:p>
        </p:txBody>
      </p:sp>
      <p:sp>
        <p:nvSpPr>
          <p:cNvPr id="313" name="Google Shape;313;p13"/>
          <p:cNvSpPr txBox="1"/>
          <p:nvPr/>
        </p:nvSpPr>
        <p:spPr>
          <a:xfrm>
            <a:off x="3673100" y="7708573"/>
            <a:ext cx="587400" cy="2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Women</a:t>
            </a:r>
            <a:endParaRPr b="0" i="0" sz="800" u="none" cap="none" strike="noStrike">
              <a:solidFill>
                <a:schemeClr val="dk1"/>
              </a:solidFill>
              <a:latin typeface="Gill Sans"/>
              <a:ea typeface="Gill Sans"/>
              <a:cs typeface="Gill Sans"/>
              <a:sym typeface="Gill Sans"/>
            </a:endParaRPr>
          </a:p>
        </p:txBody>
      </p:sp>
      <p:sp>
        <p:nvSpPr>
          <p:cNvPr id="314" name="Google Shape;314;p13"/>
          <p:cNvSpPr txBox="1"/>
          <p:nvPr/>
        </p:nvSpPr>
        <p:spPr>
          <a:xfrm>
            <a:off x="3081554" y="8845368"/>
            <a:ext cx="5874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Children</a:t>
            </a:r>
            <a:endParaRPr b="0" i="0" sz="800" u="none" cap="none" strike="noStrike">
              <a:solidFill>
                <a:schemeClr val="dk1"/>
              </a:solidFill>
              <a:latin typeface="Gill Sans"/>
              <a:ea typeface="Gill Sans"/>
              <a:cs typeface="Gill Sans"/>
              <a:sym typeface="Gill Sans"/>
            </a:endParaRPr>
          </a:p>
        </p:txBody>
      </p:sp>
      <p:sp>
        <p:nvSpPr>
          <p:cNvPr id="315" name="Google Shape;315;p13"/>
          <p:cNvSpPr txBox="1"/>
          <p:nvPr/>
        </p:nvSpPr>
        <p:spPr>
          <a:xfrm>
            <a:off x="2238574" y="8807372"/>
            <a:ext cx="642000" cy="24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Minorities</a:t>
            </a:r>
            <a:endParaRPr b="0" i="0" sz="800" u="none" cap="none" strike="noStrike">
              <a:solidFill>
                <a:schemeClr val="dk1"/>
              </a:solidFill>
              <a:latin typeface="Gill Sans"/>
              <a:ea typeface="Gill Sans"/>
              <a:cs typeface="Gill Sans"/>
              <a:sym typeface="Gill Sans"/>
            </a:endParaRPr>
          </a:p>
        </p:txBody>
      </p:sp>
      <p:cxnSp>
        <p:nvCxnSpPr>
          <p:cNvPr id="316" name="Google Shape;316;p13"/>
          <p:cNvCxnSpPr>
            <a:stCxn id="317" idx="1"/>
            <a:endCxn id="318" idx="3"/>
          </p:cNvCxnSpPr>
          <p:nvPr/>
        </p:nvCxnSpPr>
        <p:spPr>
          <a:xfrm flipH="1">
            <a:off x="8318650" y="9009223"/>
            <a:ext cx="351000" cy="151500"/>
          </a:xfrm>
          <a:prstGeom prst="straightConnector1">
            <a:avLst/>
          </a:prstGeom>
          <a:noFill/>
          <a:ln cap="flat" cmpd="sng" w="19050">
            <a:solidFill>
              <a:srgbClr val="92D050"/>
            </a:solidFill>
            <a:prstDash val="solid"/>
            <a:miter lim="800000"/>
            <a:headEnd len="sm" w="sm" type="none"/>
            <a:tailEnd len="med" w="med" type="oval"/>
          </a:ln>
        </p:spPr>
      </p:cxnSp>
      <p:cxnSp>
        <p:nvCxnSpPr>
          <p:cNvPr id="319" name="Google Shape;319;p13"/>
          <p:cNvCxnSpPr>
            <a:stCxn id="314" idx="0"/>
            <a:endCxn id="304" idx="2"/>
          </p:cNvCxnSpPr>
          <p:nvPr/>
        </p:nvCxnSpPr>
        <p:spPr>
          <a:xfrm flipH="1" rot="10800000">
            <a:off x="3375254" y="8522868"/>
            <a:ext cx="43200" cy="322500"/>
          </a:xfrm>
          <a:prstGeom prst="straightConnector1">
            <a:avLst/>
          </a:prstGeom>
          <a:noFill/>
          <a:ln cap="flat" cmpd="sng" w="19050">
            <a:solidFill>
              <a:srgbClr val="92D050"/>
            </a:solidFill>
            <a:prstDash val="solid"/>
            <a:miter lim="800000"/>
            <a:headEnd len="sm" w="sm" type="none"/>
            <a:tailEnd len="med" w="med" type="oval"/>
          </a:ln>
        </p:spPr>
      </p:cxnSp>
      <p:sp>
        <p:nvSpPr>
          <p:cNvPr id="320" name="Google Shape;320;p13"/>
          <p:cNvSpPr txBox="1"/>
          <p:nvPr/>
        </p:nvSpPr>
        <p:spPr>
          <a:xfrm>
            <a:off x="1343307" y="8693440"/>
            <a:ext cx="8133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Impact on Germany</a:t>
            </a:r>
            <a:endParaRPr b="0" i="0" sz="800" u="none" cap="none" strike="noStrike">
              <a:solidFill>
                <a:schemeClr val="dk1"/>
              </a:solidFill>
              <a:latin typeface="Gill Sans"/>
              <a:ea typeface="Gill Sans"/>
              <a:cs typeface="Gill Sans"/>
              <a:sym typeface="Gill Sans"/>
            </a:endParaRPr>
          </a:p>
        </p:txBody>
      </p:sp>
      <p:sp>
        <p:nvSpPr>
          <p:cNvPr id="200" name="Google Shape;200;p13"/>
          <p:cNvSpPr txBox="1"/>
          <p:nvPr/>
        </p:nvSpPr>
        <p:spPr>
          <a:xfrm>
            <a:off x="2332550" y="7704025"/>
            <a:ext cx="1318200" cy="24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Opposition to the Nazis</a:t>
            </a:r>
            <a:endParaRPr b="0" i="0" sz="800" u="none" cap="none" strike="noStrike">
              <a:solidFill>
                <a:schemeClr val="dk1"/>
              </a:solidFill>
              <a:latin typeface="Gill Sans"/>
              <a:ea typeface="Gill Sans"/>
              <a:cs typeface="Gill Sans"/>
              <a:sym typeface="Gill Sans"/>
            </a:endParaRPr>
          </a:p>
        </p:txBody>
      </p:sp>
      <p:cxnSp>
        <p:nvCxnSpPr>
          <p:cNvPr id="321" name="Google Shape;321;p13"/>
          <p:cNvCxnSpPr>
            <a:stCxn id="322" idx="1"/>
          </p:cNvCxnSpPr>
          <p:nvPr/>
        </p:nvCxnSpPr>
        <p:spPr>
          <a:xfrm flipH="1">
            <a:off x="1610130" y="7620065"/>
            <a:ext cx="188700" cy="213900"/>
          </a:xfrm>
          <a:prstGeom prst="straightConnector1">
            <a:avLst/>
          </a:prstGeom>
          <a:noFill/>
          <a:ln cap="flat" cmpd="sng" w="19050">
            <a:solidFill>
              <a:srgbClr val="92D050"/>
            </a:solidFill>
            <a:prstDash val="solid"/>
            <a:miter lim="800000"/>
            <a:headEnd len="sm" w="sm" type="none"/>
            <a:tailEnd len="med" w="med" type="oval"/>
          </a:ln>
        </p:spPr>
      </p:cxnSp>
      <p:sp>
        <p:nvSpPr>
          <p:cNvPr id="323" name="Google Shape;323;p13"/>
          <p:cNvSpPr txBox="1"/>
          <p:nvPr/>
        </p:nvSpPr>
        <p:spPr>
          <a:xfrm>
            <a:off x="99201" y="6448950"/>
            <a:ext cx="7770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Brandt and Ostpolitik</a:t>
            </a:r>
            <a:endParaRPr b="0" i="0" sz="800" u="none" cap="none" strike="noStrike">
              <a:solidFill>
                <a:schemeClr val="dk1"/>
              </a:solidFill>
              <a:latin typeface="Gill Sans"/>
              <a:ea typeface="Gill Sans"/>
              <a:cs typeface="Gill Sans"/>
              <a:sym typeface="Gill Sans"/>
            </a:endParaRPr>
          </a:p>
        </p:txBody>
      </p:sp>
      <p:sp>
        <p:nvSpPr>
          <p:cNvPr id="322" name="Google Shape;322;p13"/>
          <p:cNvSpPr txBox="1"/>
          <p:nvPr/>
        </p:nvSpPr>
        <p:spPr>
          <a:xfrm>
            <a:off x="1798830" y="7450715"/>
            <a:ext cx="6846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Allies and Enemies</a:t>
            </a:r>
            <a:endParaRPr b="0" i="0" sz="800" u="none" cap="none" strike="noStrike">
              <a:solidFill>
                <a:schemeClr val="dk1"/>
              </a:solidFill>
              <a:latin typeface="Gill Sans"/>
              <a:ea typeface="Gill Sans"/>
              <a:cs typeface="Gill Sans"/>
              <a:sym typeface="Gill Sans"/>
            </a:endParaRPr>
          </a:p>
        </p:txBody>
      </p:sp>
      <p:cxnSp>
        <p:nvCxnSpPr>
          <p:cNvPr id="324" name="Google Shape;324;p13"/>
          <p:cNvCxnSpPr>
            <a:stCxn id="312" idx="0"/>
          </p:cNvCxnSpPr>
          <p:nvPr/>
        </p:nvCxnSpPr>
        <p:spPr>
          <a:xfrm rot="10800000">
            <a:off x="4073716" y="8581607"/>
            <a:ext cx="18300" cy="320400"/>
          </a:xfrm>
          <a:prstGeom prst="straightConnector1">
            <a:avLst/>
          </a:prstGeom>
          <a:noFill/>
          <a:ln cap="flat" cmpd="sng" w="19050">
            <a:solidFill>
              <a:srgbClr val="92D050"/>
            </a:solidFill>
            <a:prstDash val="solid"/>
            <a:miter lim="800000"/>
            <a:headEnd len="sm" w="sm" type="none"/>
            <a:tailEnd len="med" w="med" type="oval"/>
          </a:ln>
        </p:spPr>
      </p:cxnSp>
      <p:sp>
        <p:nvSpPr>
          <p:cNvPr id="325" name="Google Shape;325;p13"/>
          <p:cNvSpPr txBox="1"/>
          <p:nvPr/>
        </p:nvSpPr>
        <p:spPr>
          <a:xfrm>
            <a:off x="393801" y="6080244"/>
            <a:ext cx="5712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Detente</a:t>
            </a:r>
            <a:endParaRPr b="0" i="0" sz="800" u="none" cap="none" strike="noStrike">
              <a:solidFill>
                <a:schemeClr val="dk1"/>
              </a:solidFill>
              <a:latin typeface="Gill Sans"/>
              <a:ea typeface="Gill Sans"/>
              <a:cs typeface="Gill Sans"/>
              <a:sym typeface="Gill Sans"/>
            </a:endParaRPr>
          </a:p>
        </p:txBody>
      </p:sp>
      <p:cxnSp>
        <p:nvCxnSpPr>
          <p:cNvPr id="326" name="Google Shape;326;p13"/>
          <p:cNvCxnSpPr>
            <a:stCxn id="313" idx="2"/>
          </p:cNvCxnSpPr>
          <p:nvPr/>
        </p:nvCxnSpPr>
        <p:spPr>
          <a:xfrm flipH="1">
            <a:off x="3941300" y="7937173"/>
            <a:ext cx="25500" cy="202800"/>
          </a:xfrm>
          <a:prstGeom prst="straightConnector1">
            <a:avLst/>
          </a:prstGeom>
          <a:noFill/>
          <a:ln cap="flat" cmpd="sng" w="19050">
            <a:solidFill>
              <a:srgbClr val="92D050"/>
            </a:solidFill>
            <a:prstDash val="solid"/>
            <a:miter lim="800000"/>
            <a:headEnd len="sm" w="sm" type="none"/>
            <a:tailEnd len="med" w="med" type="oval"/>
          </a:ln>
        </p:spPr>
      </p:cxnSp>
      <p:sp>
        <p:nvSpPr>
          <p:cNvPr id="327" name="Google Shape;327;p13"/>
          <p:cNvSpPr txBox="1"/>
          <p:nvPr/>
        </p:nvSpPr>
        <p:spPr>
          <a:xfrm>
            <a:off x="932301" y="5634050"/>
            <a:ext cx="684600" cy="380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Collapse </a:t>
            </a:r>
            <a:r>
              <a:rPr lang="en-GB" sz="800">
                <a:solidFill>
                  <a:schemeClr val="dk1"/>
                </a:solidFill>
                <a:latin typeface="Gill Sans"/>
                <a:ea typeface="Gill Sans"/>
                <a:cs typeface="Gill Sans"/>
                <a:sym typeface="Gill Sans"/>
              </a:rPr>
              <a:t>of communism</a:t>
            </a:r>
            <a:endParaRPr b="0" i="0" sz="800" u="none" cap="none" strike="noStrike">
              <a:solidFill>
                <a:schemeClr val="dk1"/>
              </a:solidFill>
              <a:latin typeface="Gill Sans"/>
              <a:ea typeface="Gill Sans"/>
              <a:cs typeface="Gill Sans"/>
              <a:sym typeface="Gill Sans"/>
            </a:endParaRPr>
          </a:p>
        </p:txBody>
      </p:sp>
      <p:cxnSp>
        <p:nvCxnSpPr>
          <p:cNvPr id="328" name="Google Shape;328;p13"/>
          <p:cNvCxnSpPr/>
          <p:nvPr/>
        </p:nvCxnSpPr>
        <p:spPr>
          <a:xfrm flipH="1" rot="10800000">
            <a:off x="2517466" y="8569665"/>
            <a:ext cx="203100" cy="254100"/>
          </a:xfrm>
          <a:prstGeom prst="straightConnector1">
            <a:avLst/>
          </a:prstGeom>
          <a:noFill/>
          <a:ln cap="flat" cmpd="sng" w="19050">
            <a:solidFill>
              <a:srgbClr val="92D050"/>
            </a:solidFill>
            <a:prstDash val="solid"/>
            <a:miter lim="800000"/>
            <a:headEnd len="sm" w="sm" type="none"/>
            <a:tailEnd len="med" w="med" type="oval"/>
          </a:ln>
        </p:spPr>
      </p:cxnSp>
      <p:sp>
        <p:nvSpPr>
          <p:cNvPr id="329" name="Google Shape;329;p13"/>
          <p:cNvSpPr txBox="1"/>
          <p:nvPr/>
        </p:nvSpPr>
        <p:spPr>
          <a:xfrm>
            <a:off x="1973398" y="6730888"/>
            <a:ext cx="7185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Fall of Berlin Wall</a:t>
            </a:r>
            <a:endParaRPr b="0" i="0" sz="800" u="none" cap="none" strike="noStrike">
              <a:solidFill>
                <a:schemeClr val="dk1"/>
              </a:solidFill>
              <a:latin typeface="Gill Sans"/>
              <a:ea typeface="Gill Sans"/>
              <a:cs typeface="Gill Sans"/>
              <a:sym typeface="Gill Sans"/>
            </a:endParaRPr>
          </a:p>
        </p:txBody>
      </p:sp>
      <p:cxnSp>
        <p:nvCxnSpPr>
          <p:cNvPr id="330" name="Google Shape;330;p13"/>
          <p:cNvCxnSpPr/>
          <p:nvPr/>
        </p:nvCxnSpPr>
        <p:spPr>
          <a:xfrm>
            <a:off x="4574208" y="7891081"/>
            <a:ext cx="37800" cy="292800"/>
          </a:xfrm>
          <a:prstGeom prst="straightConnector1">
            <a:avLst/>
          </a:prstGeom>
          <a:noFill/>
          <a:ln cap="flat" cmpd="sng" w="19050">
            <a:solidFill>
              <a:srgbClr val="92D050"/>
            </a:solidFill>
            <a:prstDash val="solid"/>
            <a:miter lim="800000"/>
            <a:headEnd len="sm" w="sm" type="none"/>
            <a:tailEnd len="med" w="med" type="oval"/>
          </a:ln>
        </p:spPr>
      </p:cxnSp>
      <p:sp>
        <p:nvSpPr>
          <p:cNvPr id="331" name="Google Shape;331;p13"/>
          <p:cNvSpPr txBox="1"/>
          <p:nvPr/>
        </p:nvSpPr>
        <p:spPr>
          <a:xfrm>
            <a:off x="1937908" y="5462636"/>
            <a:ext cx="8232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Reunification of Germany</a:t>
            </a:r>
            <a:endParaRPr b="0" i="0" sz="800" u="none" cap="none" strike="noStrike">
              <a:solidFill>
                <a:schemeClr val="dk1"/>
              </a:solidFill>
              <a:latin typeface="Gill Sans"/>
              <a:ea typeface="Gill Sans"/>
              <a:cs typeface="Gill Sans"/>
              <a:sym typeface="Gill Sans"/>
            </a:endParaRPr>
          </a:p>
        </p:txBody>
      </p:sp>
      <p:sp>
        <p:nvSpPr>
          <p:cNvPr id="332" name="Google Shape;332;p13"/>
          <p:cNvSpPr txBox="1"/>
          <p:nvPr/>
        </p:nvSpPr>
        <p:spPr>
          <a:xfrm>
            <a:off x="7755288" y="3683585"/>
            <a:ext cx="1035000" cy="253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Changing tactics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sp>
        <p:nvSpPr>
          <p:cNvPr id="333" name="Google Shape;333;p13"/>
          <p:cNvSpPr txBox="1"/>
          <p:nvPr/>
        </p:nvSpPr>
        <p:spPr>
          <a:xfrm>
            <a:off x="5902775" y="4629575"/>
            <a:ext cx="1282800" cy="22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Liberal Government Crisis</a:t>
            </a:r>
            <a:endParaRPr b="0" i="0" sz="800" u="none" cap="none" strike="noStrike">
              <a:solidFill>
                <a:schemeClr val="dk1"/>
              </a:solidFill>
              <a:latin typeface="Gill Sans"/>
              <a:ea typeface="Gill Sans"/>
              <a:cs typeface="Gill Sans"/>
              <a:sym typeface="Gill Sans"/>
            </a:endParaRPr>
          </a:p>
        </p:txBody>
      </p:sp>
      <p:sp>
        <p:nvSpPr>
          <p:cNvPr id="334" name="Google Shape;334;p13"/>
          <p:cNvSpPr txBox="1"/>
          <p:nvPr/>
        </p:nvSpPr>
        <p:spPr>
          <a:xfrm>
            <a:off x="186275" y="3769150"/>
            <a:ext cx="700500" cy="28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Suffragettes</a:t>
            </a:r>
            <a:endParaRPr b="0" i="0" sz="800" u="none" cap="none" strike="noStrike">
              <a:solidFill>
                <a:schemeClr val="dk1"/>
              </a:solidFill>
              <a:latin typeface="Gill Sans"/>
              <a:ea typeface="Gill Sans"/>
              <a:cs typeface="Gill Sans"/>
              <a:sym typeface="Gill Sans"/>
            </a:endParaRPr>
          </a:p>
        </p:txBody>
      </p:sp>
      <p:sp>
        <p:nvSpPr>
          <p:cNvPr id="335" name="Google Shape;335;p13"/>
          <p:cNvSpPr txBox="1"/>
          <p:nvPr/>
        </p:nvSpPr>
        <p:spPr>
          <a:xfrm>
            <a:off x="1973410" y="4630828"/>
            <a:ext cx="456300" cy="24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Sport</a:t>
            </a:r>
            <a:endParaRPr b="0" i="0" sz="800" u="none" cap="none" strike="noStrike">
              <a:solidFill>
                <a:schemeClr val="dk1"/>
              </a:solidFill>
              <a:latin typeface="Gill Sans"/>
              <a:ea typeface="Gill Sans"/>
              <a:cs typeface="Gill Sans"/>
              <a:sym typeface="Gill Sans"/>
            </a:endParaRPr>
          </a:p>
        </p:txBody>
      </p:sp>
      <p:sp>
        <p:nvSpPr>
          <p:cNvPr id="336" name="Google Shape;336;p13"/>
          <p:cNvSpPr txBox="1"/>
          <p:nvPr/>
        </p:nvSpPr>
        <p:spPr>
          <a:xfrm>
            <a:off x="1812063" y="3184225"/>
            <a:ext cx="823200" cy="327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Role of women in WW1</a:t>
            </a:r>
            <a:endParaRPr b="0" i="0" sz="800" u="none" cap="none" strike="noStrike">
              <a:solidFill>
                <a:schemeClr val="dk1"/>
              </a:solidFill>
              <a:latin typeface="Gill Sans"/>
              <a:ea typeface="Gill Sans"/>
              <a:cs typeface="Gill Sans"/>
              <a:sym typeface="Gill Sans"/>
            </a:endParaRPr>
          </a:p>
        </p:txBody>
      </p:sp>
      <p:sp>
        <p:nvSpPr>
          <p:cNvPr id="337" name="Google Shape;337;p13"/>
          <p:cNvSpPr txBox="1"/>
          <p:nvPr/>
        </p:nvSpPr>
        <p:spPr>
          <a:xfrm>
            <a:off x="1946770" y="1363452"/>
            <a:ext cx="9120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Disillusionment </a:t>
            </a:r>
            <a:endParaRPr b="0" i="0" sz="800" u="none" cap="none" strike="noStrike">
              <a:solidFill>
                <a:schemeClr val="dk1"/>
              </a:solidFill>
              <a:latin typeface="Gill Sans"/>
              <a:ea typeface="Gill Sans"/>
              <a:cs typeface="Gill Sans"/>
              <a:sym typeface="Gill Sans"/>
            </a:endParaRPr>
          </a:p>
        </p:txBody>
      </p:sp>
      <p:cxnSp>
        <p:nvCxnSpPr>
          <p:cNvPr id="338" name="Google Shape;338;p13"/>
          <p:cNvCxnSpPr/>
          <p:nvPr/>
        </p:nvCxnSpPr>
        <p:spPr>
          <a:xfrm>
            <a:off x="2255225" y="1583325"/>
            <a:ext cx="24300" cy="393000"/>
          </a:xfrm>
          <a:prstGeom prst="straightConnector1">
            <a:avLst/>
          </a:prstGeom>
          <a:noFill/>
          <a:ln cap="flat" cmpd="sng" w="19050">
            <a:solidFill>
              <a:srgbClr val="92D050"/>
            </a:solidFill>
            <a:prstDash val="solid"/>
            <a:miter lim="800000"/>
            <a:headEnd len="sm" w="sm" type="none"/>
            <a:tailEnd len="med" w="med" type="oval"/>
          </a:ln>
        </p:spPr>
      </p:cxnSp>
      <p:sp>
        <p:nvSpPr>
          <p:cNvPr id="339" name="Google Shape;339;p13"/>
          <p:cNvSpPr txBox="1"/>
          <p:nvPr/>
        </p:nvSpPr>
        <p:spPr>
          <a:xfrm>
            <a:off x="1900414" y="2713511"/>
            <a:ext cx="9120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Censorship and Propaganda</a:t>
            </a:r>
            <a:endParaRPr b="0" i="0" sz="800" u="none" cap="none" strike="noStrike">
              <a:solidFill>
                <a:schemeClr val="dk1"/>
              </a:solidFill>
              <a:latin typeface="Gill Sans"/>
              <a:ea typeface="Gill Sans"/>
              <a:cs typeface="Gill Sans"/>
              <a:sym typeface="Gill Sans"/>
            </a:endParaRPr>
          </a:p>
        </p:txBody>
      </p:sp>
      <p:cxnSp>
        <p:nvCxnSpPr>
          <p:cNvPr id="340" name="Google Shape;340;p13"/>
          <p:cNvCxnSpPr>
            <a:endCxn id="251" idx="2"/>
          </p:cNvCxnSpPr>
          <p:nvPr/>
        </p:nvCxnSpPr>
        <p:spPr>
          <a:xfrm rot="10800000">
            <a:off x="1841001" y="2483124"/>
            <a:ext cx="245700" cy="247800"/>
          </a:xfrm>
          <a:prstGeom prst="straightConnector1">
            <a:avLst/>
          </a:prstGeom>
          <a:noFill/>
          <a:ln cap="flat" cmpd="sng" w="19050">
            <a:solidFill>
              <a:srgbClr val="92D050"/>
            </a:solidFill>
            <a:prstDash val="solid"/>
            <a:miter lim="800000"/>
            <a:headEnd len="sm" w="sm" type="none"/>
            <a:tailEnd len="med" w="med" type="oval"/>
          </a:ln>
        </p:spPr>
      </p:cxnSp>
      <p:pic>
        <p:nvPicPr>
          <p:cNvPr id="341" name="Google Shape;341;p13"/>
          <p:cNvPicPr preferRelativeResize="0"/>
          <p:nvPr/>
        </p:nvPicPr>
        <p:blipFill rotWithShape="1">
          <a:blip r:embed="rId6">
            <a:alphaModFix/>
          </a:blip>
          <a:srcRect b="0" l="0" r="0" t="0"/>
          <a:stretch/>
        </p:blipFill>
        <p:spPr>
          <a:xfrm>
            <a:off x="4062928" y="16896017"/>
            <a:ext cx="466450" cy="466450"/>
          </a:xfrm>
          <a:prstGeom prst="rect">
            <a:avLst/>
          </a:prstGeom>
          <a:noFill/>
          <a:ln>
            <a:noFill/>
          </a:ln>
        </p:spPr>
      </p:pic>
      <p:pic>
        <p:nvPicPr>
          <p:cNvPr id="342" name="Google Shape;342;p13"/>
          <p:cNvPicPr preferRelativeResize="0"/>
          <p:nvPr/>
        </p:nvPicPr>
        <p:blipFill rotWithShape="1">
          <a:blip r:embed="rId7">
            <a:alphaModFix/>
          </a:blip>
          <a:srcRect b="0" l="0" r="0" t="0"/>
          <a:stretch/>
        </p:blipFill>
        <p:spPr>
          <a:xfrm>
            <a:off x="4055095" y="15614122"/>
            <a:ext cx="365825" cy="365825"/>
          </a:xfrm>
          <a:prstGeom prst="rect">
            <a:avLst/>
          </a:prstGeom>
          <a:noFill/>
          <a:ln>
            <a:noFill/>
          </a:ln>
        </p:spPr>
      </p:pic>
      <p:pic>
        <p:nvPicPr>
          <p:cNvPr id="343" name="Google Shape;343;p13"/>
          <p:cNvPicPr preferRelativeResize="0"/>
          <p:nvPr/>
        </p:nvPicPr>
        <p:blipFill rotWithShape="1">
          <a:blip r:embed="rId6">
            <a:alphaModFix/>
          </a:blip>
          <a:srcRect b="0" l="0" r="0" t="0"/>
          <a:stretch/>
        </p:blipFill>
        <p:spPr>
          <a:xfrm>
            <a:off x="2630615" y="15531163"/>
            <a:ext cx="466450" cy="466450"/>
          </a:xfrm>
          <a:prstGeom prst="rect">
            <a:avLst/>
          </a:prstGeom>
          <a:noFill/>
          <a:ln>
            <a:noFill/>
          </a:ln>
        </p:spPr>
      </p:pic>
      <p:pic>
        <p:nvPicPr>
          <p:cNvPr id="344" name="Google Shape;344;p13"/>
          <p:cNvPicPr preferRelativeResize="0"/>
          <p:nvPr/>
        </p:nvPicPr>
        <p:blipFill rotWithShape="1">
          <a:blip r:embed="rId8">
            <a:alphaModFix/>
          </a:blip>
          <a:srcRect b="0" l="0" r="0" t="0"/>
          <a:stretch/>
        </p:blipFill>
        <p:spPr>
          <a:xfrm>
            <a:off x="339825" y="16217925"/>
            <a:ext cx="480475" cy="480475"/>
          </a:xfrm>
          <a:prstGeom prst="rect">
            <a:avLst/>
          </a:prstGeom>
          <a:noFill/>
          <a:ln>
            <a:noFill/>
          </a:ln>
        </p:spPr>
      </p:pic>
      <p:pic>
        <p:nvPicPr>
          <p:cNvPr id="345" name="Google Shape;345;p13"/>
          <p:cNvPicPr preferRelativeResize="0"/>
          <p:nvPr/>
        </p:nvPicPr>
        <p:blipFill rotWithShape="1">
          <a:blip r:embed="rId9">
            <a:alphaModFix/>
          </a:blip>
          <a:srcRect b="0" l="0" r="0" t="0"/>
          <a:stretch/>
        </p:blipFill>
        <p:spPr>
          <a:xfrm>
            <a:off x="283277" y="13320028"/>
            <a:ext cx="592500" cy="666198"/>
          </a:xfrm>
          <a:prstGeom prst="rect">
            <a:avLst/>
          </a:prstGeom>
          <a:noFill/>
          <a:ln>
            <a:noFill/>
          </a:ln>
        </p:spPr>
      </p:pic>
      <p:pic>
        <p:nvPicPr>
          <p:cNvPr id="346" name="Google Shape;346;p13"/>
          <p:cNvPicPr preferRelativeResize="0"/>
          <p:nvPr/>
        </p:nvPicPr>
        <p:blipFill rotWithShape="1">
          <a:blip r:embed="rId10">
            <a:alphaModFix/>
          </a:blip>
          <a:srcRect b="0" l="0" r="0" t="0"/>
          <a:stretch/>
        </p:blipFill>
        <p:spPr>
          <a:xfrm>
            <a:off x="259109" y="8653384"/>
            <a:ext cx="641875" cy="641875"/>
          </a:xfrm>
          <a:prstGeom prst="rect">
            <a:avLst/>
          </a:prstGeom>
          <a:noFill/>
          <a:ln>
            <a:noFill/>
          </a:ln>
        </p:spPr>
      </p:pic>
      <p:pic>
        <p:nvPicPr>
          <p:cNvPr id="347" name="Google Shape;347;p13"/>
          <p:cNvPicPr preferRelativeResize="0"/>
          <p:nvPr/>
        </p:nvPicPr>
        <p:blipFill rotWithShape="1">
          <a:blip r:embed="rId11">
            <a:alphaModFix/>
          </a:blip>
          <a:srcRect b="0" l="0" r="0" t="0"/>
          <a:stretch/>
        </p:blipFill>
        <p:spPr>
          <a:xfrm>
            <a:off x="4136685" y="11527931"/>
            <a:ext cx="550775" cy="550775"/>
          </a:xfrm>
          <a:prstGeom prst="rect">
            <a:avLst/>
          </a:prstGeom>
          <a:noFill/>
          <a:ln>
            <a:noFill/>
          </a:ln>
        </p:spPr>
      </p:pic>
      <p:pic>
        <p:nvPicPr>
          <p:cNvPr id="348" name="Google Shape;348;p13"/>
          <p:cNvPicPr preferRelativeResize="0"/>
          <p:nvPr/>
        </p:nvPicPr>
        <p:blipFill rotWithShape="1">
          <a:blip r:embed="rId12">
            <a:alphaModFix/>
          </a:blip>
          <a:srcRect b="0" l="0" r="0" t="0"/>
          <a:stretch/>
        </p:blipFill>
        <p:spPr>
          <a:xfrm>
            <a:off x="8649549" y="11960902"/>
            <a:ext cx="669000" cy="669000"/>
          </a:xfrm>
          <a:prstGeom prst="rect">
            <a:avLst/>
          </a:prstGeom>
          <a:noFill/>
          <a:ln>
            <a:noFill/>
          </a:ln>
        </p:spPr>
      </p:pic>
      <p:pic>
        <p:nvPicPr>
          <p:cNvPr id="349" name="Google Shape;349;p13"/>
          <p:cNvPicPr preferRelativeResize="0"/>
          <p:nvPr/>
        </p:nvPicPr>
        <p:blipFill rotWithShape="1">
          <a:blip r:embed="rId13">
            <a:alphaModFix/>
          </a:blip>
          <a:srcRect b="0" l="0" r="0" t="0"/>
          <a:stretch/>
        </p:blipFill>
        <p:spPr>
          <a:xfrm>
            <a:off x="8583779" y="14804971"/>
            <a:ext cx="656700" cy="656700"/>
          </a:xfrm>
          <a:prstGeom prst="rect">
            <a:avLst/>
          </a:prstGeom>
          <a:noFill/>
          <a:ln>
            <a:noFill/>
          </a:ln>
        </p:spPr>
      </p:pic>
      <p:pic>
        <p:nvPicPr>
          <p:cNvPr id="350" name="Google Shape;350;p13"/>
          <p:cNvPicPr preferRelativeResize="0"/>
          <p:nvPr/>
        </p:nvPicPr>
        <p:blipFill rotWithShape="1">
          <a:blip r:embed="rId14">
            <a:alphaModFix/>
          </a:blip>
          <a:srcRect b="0" l="0" r="0" t="0"/>
          <a:stretch/>
        </p:blipFill>
        <p:spPr>
          <a:xfrm>
            <a:off x="5548450" y="11306352"/>
            <a:ext cx="611400" cy="616020"/>
          </a:xfrm>
          <a:prstGeom prst="rect">
            <a:avLst/>
          </a:prstGeom>
          <a:noFill/>
          <a:ln>
            <a:noFill/>
          </a:ln>
        </p:spPr>
      </p:pic>
      <p:pic>
        <p:nvPicPr>
          <p:cNvPr id="351" name="Google Shape;351;p13"/>
          <p:cNvPicPr preferRelativeResize="0"/>
          <p:nvPr/>
        </p:nvPicPr>
        <p:blipFill rotWithShape="1">
          <a:blip r:embed="rId15">
            <a:alphaModFix/>
          </a:blip>
          <a:srcRect b="0" l="0" r="0" t="0"/>
          <a:stretch/>
        </p:blipFill>
        <p:spPr>
          <a:xfrm>
            <a:off x="2990252" y="11109106"/>
            <a:ext cx="532400" cy="562246"/>
          </a:xfrm>
          <a:prstGeom prst="rect">
            <a:avLst/>
          </a:prstGeom>
          <a:noFill/>
          <a:ln>
            <a:noFill/>
          </a:ln>
        </p:spPr>
      </p:pic>
      <p:pic>
        <p:nvPicPr>
          <p:cNvPr id="352" name="Google Shape;352;p13"/>
          <p:cNvPicPr preferRelativeResize="0"/>
          <p:nvPr/>
        </p:nvPicPr>
        <p:blipFill rotWithShape="1">
          <a:blip r:embed="rId16">
            <a:alphaModFix/>
          </a:blip>
          <a:srcRect b="0" l="0" r="0" t="0"/>
          <a:stretch/>
        </p:blipFill>
        <p:spPr>
          <a:xfrm>
            <a:off x="524150" y="9535108"/>
            <a:ext cx="532400" cy="532400"/>
          </a:xfrm>
          <a:prstGeom prst="rect">
            <a:avLst/>
          </a:prstGeom>
          <a:noFill/>
          <a:ln>
            <a:noFill/>
          </a:ln>
        </p:spPr>
      </p:pic>
      <p:pic>
        <p:nvPicPr>
          <p:cNvPr id="353" name="Google Shape;353;p13"/>
          <p:cNvPicPr preferRelativeResize="0"/>
          <p:nvPr/>
        </p:nvPicPr>
        <p:blipFill rotWithShape="1">
          <a:blip r:embed="rId17">
            <a:alphaModFix/>
          </a:blip>
          <a:srcRect b="0" l="0" r="0" t="0"/>
          <a:stretch/>
        </p:blipFill>
        <p:spPr>
          <a:xfrm>
            <a:off x="8597075" y="10818742"/>
            <a:ext cx="780900" cy="780900"/>
          </a:xfrm>
          <a:prstGeom prst="rect">
            <a:avLst/>
          </a:prstGeom>
          <a:noFill/>
          <a:ln>
            <a:noFill/>
          </a:ln>
        </p:spPr>
      </p:pic>
      <p:pic>
        <p:nvPicPr>
          <p:cNvPr id="354" name="Google Shape;354;p13"/>
          <p:cNvPicPr preferRelativeResize="0"/>
          <p:nvPr/>
        </p:nvPicPr>
        <p:blipFill rotWithShape="1">
          <a:blip r:embed="rId18">
            <a:alphaModFix/>
          </a:blip>
          <a:srcRect b="0" l="0" r="0" t="23088"/>
          <a:stretch/>
        </p:blipFill>
        <p:spPr>
          <a:xfrm>
            <a:off x="2373163" y="6892022"/>
            <a:ext cx="906075" cy="696865"/>
          </a:xfrm>
          <a:prstGeom prst="rect">
            <a:avLst/>
          </a:prstGeom>
          <a:noFill/>
          <a:ln>
            <a:noFill/>
          </a:ln>
        </p:spPr>
      </p:pic>
      <p:pic>
        <p:nvPicPr>
          <p:cNvPr id="355" name="Google Shape;355;p13"/>
          <p:cNvPicPr preferRelativeResize="0"/>
          <p:nvPr/>
        </p:nvPicPr>
        <p:blipFill rotWithShape="1">
          <a:blip r:embed="rId19">
            <a:alphaModFix/>
          </a:blip>
          <a:srcRect b="0" l="0" r="0" t="0"/>
          <a:stretch/>
        </p:blipFill>
        <p:spPr>
          <a:xfrm>
            <a:off x="230363" y="4699144"/>
            <a:ext cx="842850" cy="842850"/>
          </a:xfrm>
          <a:prstGeom prst="rect">
            <a:avLst/>
          </a:prstGeom>
          <a:noFill/>
          <a:ln>
            <a:noFill/>
          </a:ln>
        </p:spPr>
      </p:pic>
      <p:pic>
        <p:nvPicPr>
          <p:cNvPr id="356" name="Google Shape;356;p13"/>
          <p:cNvPicPr preferRelativeResize="0"/>
          <p:nvPr/>
        </p:nvPicPr>
        <p:blipFill rotWithShape="1">
          <a:blip r:embed="rId20">
            <a:alphaModFix/>
          </a:blip>
          <a:srcRect b="0" l="0" r="0" t="0"/>
          <a:stretch/>
        </p:blipFill>
        <p:spPr>
          <a:xfrm>
            <a:off x="4197987" y="6930249"/>
            <a:ext cx="809675" cy="809675"/>
          </a:xfrm>
          <a:prstGeom prst="rect">
            <a:avLst/>
          </a:prstGeom>
          <a:noFill/>
          <a:ln>
            <a:noFill/>
          </a:ln>
        </p:spPr>
      </p:pic>
      <p:pic>
        <p:nvPicPr>
          <p:cNvPr id="357" name="Google Shape;357;p13"/>
          <p:cNvPicPr preferRelativeResize="0"/>
          <p:nvPr/>
        </p:nvPicPr>
        <p:blipFill rotWithShape="1">
          <a:blip r:embed="rId21">
            <a:alphaModFix/>
          </a:blip>
          <a:srcRect b="0" l="0" r="0" t="0"/>
          <a:stretch/>
        </p:blipFill>
        <p:spPr>
          <a:xfrm>
            <a:off x="4376416" y="4933988"/>
            <a:ext cx="592100" cy="592100"/>
          </a:xfrm>
          <a:prstGeom prst="rect">
            <a:avLst/>
          </a:prstGeom>
          <a:noFill/>
          <a:ln>
            <a:noFill/>
          </a:ln>
        </p:spPr>
      </p:pic>
      <p:pic>
        <p:nvPicPr>
          <p:cNvPr id="358" name="Google Shape;358;p13"/>
          <p:cNvPicPr preferRelativeResize="0"/>
          <p:nvPr/>
        </p:nvPicPr>
        <p:blipFill rotWithShape="1">
          <a:blip r:embed="rId22">
            <a:alphaModFix/>
          </a:blip>
          <a:srcRect b="0" l="0" r="0" t="0"/>
          <a:stretch/>
        </p:blipFill>
        <p:spPr>
          <a:xfrm>
            <a:off x="4672680" y="2757550"/>
            <a:ext cx="729925" cy="729925"/>
          </a:xfrm>
          <a:prstGeom prst="rect">
            <a:avLst/>
          </a:prstGeom>
          <a:noFill/>
          <a:ln>
            <a:noFill/>
          </a:ln>
        </p:spPr>
      </p:pic>
      <p:pic>
        <p:nvPicPr>
          <p:cNvPr id="359" name="Google Shape;359;p13"/>
          <p:cNvPicPr preferRelativeResize="0"/>
          <p:nvPr/>
        </p:nvPicPr>
        <p:blipFill rotWithShape="1">
          <a:blip r:embed="rId23">
            <a:alphaModFix/>
          </a:blip>
          <a:srcRect b="0" l="0" r="0" t="0"/>
          <a:stretch/>
        </p:blipFill>
        <p:spPr>
          <a:xfrm>
            <a:off x="6890513" y="2733042"/>
            <a:ext cx="641875" cy="641875"/>
          </a:xfrm>
          <a:prstGeom prst="rect">
            <a:avLst/>
          </a:prstGeom>
          <a:noFill/>
          <a:ln>
            <a:noFill/>
          </a:ln>
        </p:spPr>
      </p:pic>
      <p:pic>
        <p:nvPicPr>
          <p:cNvPr id="360" name="Google Shape;360;p13"/>
          <p:cNvPicPr preferRelativeResize="0"/>
          <p:nvPr/>
        </p:nvPicPr>
        <p:blipFill rotWithShape="1">
          <a:blip r:embed="rId24">
            <a:alphaModFix/>
          </a:blip>
          <a:srcRect b="0" l="0" r="0" t="0"/>
          <a:stretch/>
        </p:blipFill>
        <p:spPr>
          <a:xfrm>
            <a:off x="2596525" y="9062651"/>
            <a:ext cx="567925" cy="567925"/>
          </a:xfrm>
          <a:prstGeom prst="rect">
            <a:avLst/>
          </a:prstGeom>
          <a:noFill/>
          <a:ln>
            <a:noFill/>
          </a:ln>
        </p:spPr>
      </p:pic>
      <p:pic>
        <p:nvPicPr>
          <p:cNvPr id="361" name="Google Shape;361;p13"/>
          <p:cNvPicPr preferRelativeResize="0"/>
          <p:nvPr/>
        </p:nvPicPr>
        <p:blipFill rotWithShape="1">
          <a:blip r:embed="rId25">
            <a:alphaModFix/>
          </a:blip>
          <a:srcRect b="0" l="0" r="0" t="0"/>
          <a:stretch/>
        </p:blipFill>
        <p:spPr>
          <a:xfrm>
            <a:off x="3414417" y="1109667"/>
            <a:ext cx="729925" cy="729925"/>
          </a:xfrm>
          <a:prstGeom prst="rect">
            <a:avLst/>
          </a:prstGeom>
          <a:noFill/>
          <a:ln>
            <a:noFill/>
          </a:ln>
        </p:spPr>
      </p:pic>
      <p:pic>
        <p:nvPicPr>
          <p:cNvPr id="362" name="Google Shape;362;p13"/>
          <p:cNvPicPr preferRelativeResize="0"/>
          <p:nvPr/>
        </p:nvPicPr>
        <p:blipFill rotWithShape="1">
          <a:blip r:embed="rId26">
            <a:alphaModFix/>
          </a:blip>
          <a:srcRect b="0" l="0" r="0" t="0"/>
          <a:stretch/>
        </p:blipFill>
        <p:spPr>
          <a:xfrm>
            <a:off x="3694413" y="2519347"/>
            <a:ext cx="576225" cy="576225"/>
          </a:xfrm>
          <a:prstGeom prst="rect">
            <a:avLst/>
          </a:prstGeom>
          <a:noFill/>
          <a:ln>
            <a:noFill/>
          </a:ln>
        </p:spPr>
      </p:pic>
      <p:pic>
        <p:nvPicPr>
          <p:cNvPr id="363" name="Google Shape;363;p13"/>
          <p:cNvPicPr preferRelativeResize="0"/>
          <p:nvPr/>
        </p:nvPicPr>
        <p:blipFill rotWithShape="1">
          <a:blip r:embed="rId27">
            <a:alphaModFix/>
          </a:blip>
          <a:srcRect b="0" l="0" r="0" t="0"/>
          <a:stretch/>
        </p:blipFill>
        <p:spPr>
          <a:xfrm>
            <a:off x="4651056" y="13042726"/>
            <a:ext cx="611386" cy="522217"/>
          </a:xfrm>
          <a:prstGeom prst="rect">
            <a:avLst/>
          </a:prstGeom>
          <a:noFill/>
          <a:ln>
            <a:noFill/>
          </a:ln>
        </p:spPr>
      </p:pic>
      <p:cxnSp>
        <p:nvCxnSpPr>
          <p:cNvPr id="364" name="Google Shape;364;p13"/>
          <p:cNvCxnSpPr/>
          <p:nvPr/>
        </p:nvCxnSpPr>
        <p:spPr>
          <a:xfrm>
            <a:off x="6102514" y="16290442"/>
            <a:ext cx="0" cy="704850"/>
          </a:xfrm>
          <a:prstGeom prst="straightConnector1">
            <a:avLst/>
          </a:prstGeom>
          <a:noFill/>
          <a:ln cap="flat" cmpd="sng" w="38100">
            <a:solidFill>
              <a:schemeClr val="lt1"/>
            </a:solidFill>
            <a:prstDash val="solid"/>
            <a:miter lim="800000"/>
            <a:headEnd len="sm" w="sm" type="none"/>
            <a:tailEnd len="sm" w="sm" type="none"/>
          </a:ln>
        </p:spPr>
      </p:cxnSp>
      <p:sp>
        <p:nvSpPr>
          <p:cNvPr id="365" name="Google Shape;365;p13"/>
          <p:cNvSpPr txBox="1"/>
          <p:nvPr/>
        </p:nvSpPr>
        <p:spPr>
          <a:xfrm>
            <a:off x="6268328" y="16287978"/>
            <a:ext cx="929753" cy="5618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GB" sz="1400" u="none" cap="none" strike="noStrike">
                <a:solidFill>
                  <a:schemeClr val="lt1"/>
                </a:solidFill>
                <a:latin typeface="Gill Sans"/>
                <a:ea typeface="Gill Sans"/>
                <a:cs typeface="Gill Sans"/>
                <a:sym typeface="Gill Sans"/>
              </a:rPr>
              <a:t>Pre-1066 Study</a:t>
            </a:r>
            <a:endParaRPr b="0" i="0" sz="1600" u="none" cap="none" strike="noStrike">
              <a:solidFill>
                <a:schemeClr val="lt1"/>
              </a:solidFill>
              <a:latin typeface="Gill Sans"/>
              <a:ea typeface="Gill Sans"/>
              <a:cs typeface="Gill Sans"/>
              <a:sym typeface="Gill Sans"/>
            </a:endParaRPr>
          </a:p>
        </p:txBody>
      </p:sp>
      <p:cxnSp>
        <p:nvCxnSpPr>
          <p:cNvPr id="366" name="Google Shape;366;p13"/>
          <p:cNvCxnSpPr/>
          <p:nvPr/>
        </p:nvCxnSpPr>
        <p:spPr>
          <a:xfrm flipH="1">
            <a:off x="6596900" y="15941433"/>
            <a:ext cx="12700" cy="387350"/>
          </a:xfrm>
          <a:prstGeom prst="straightConnector1">
            <a:avLst/>
          </a:prstGeom>
          <a:noFill/>
          <a:ln cap="flat" cmpd="sng" w="19050">
            <a:solidFill>
              <a:srgbClr val="92D050"/>
            </a:solidFill>
            <a:prstDash val="solid"/>
            <a:miter lim="800000"/>
            <a:headEnd len="sm" w="sm" type="none"/>
            <a:tailEnd len="med" w="med" type="oval"/>
          </a:ln>
        </p:spPr>
      </p:cxnSp>
      <p:sp>
        <p:nvSpPr>
          <p:cNvPr id="367" name="Google Shape;367;p13"/>
          <p:cNvSpPr txBox="1"/>
          <p:nvPr/>
        </p:nvSpPr>
        <p:spPr>
          <a:xfrm>
            <a:off x="6436445" y="15671533"/>
            <a:ext cx="675554" cy="36737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Ancient World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55"/>
              <a:buFont typeface="Arial"/>
              <a:buNone/>
            </a:pPr>
            <a:r>
              <a:t/>
            </a:r>
            <a:endParaRPr b="0" i="0" sz="2155" u="none" cap="none" strike="noStrike">
              <a:solidFill>
                <a:schemeClr val="dk1"/>
              </a:solidFill>
              <a:latin typeface="Gill Sans"/>
              <a:ea typeface="Gill Sans"/>
              <a:cs typeface="Gill Sans"/>
              <a:sym typeface="Gill Sans"/>
            </a:endParaRPr>
          </a:p>
        </p:txBody>
      </p:sp>
      <p:cxnSp>
        <p:nvCxnSpPr>
          <p:cNvPr id="368" name="Google Shape;368;p13"/>
          <p:cNvCxnSpPr/>
          <p:nvPr/>
        </p:nvCxnSpPr>
        <p:spPr>
          <a:xfrm rot="10800000">
            <a:off x="6352654" y="16803081"/>
            <a:ext cx="0" cy="431800"/>
          </a:xfrm>
          <a:prstGeom prst="straightConnector1">
            <a:avLst/>
          </a:prstGeom>
          <a:noFill/>
          <a:ln cap="flat" cmpd="sng" w="19050">
            <a:solidFill>
              <a:srgbClr val="92D050"/>
            </a:solidFill>
            <a:prstDash val="solid"/>
            <a:miter lim="800000"/>
            <a:headEnd len="sm" w="sm" type="none"/>
            <a:tailEnd len="med" w="med" type="oval"/>
          </a:ln>
        </p:spPr>
      </p:cxnSp>
      <p:sp>
        <p:nvSpPr>
          <p:cNvPr id="369" name="Google Shape;369;p13"/>
          <p:cNvSpPr txBox="1"/>
          <p:nvPr/>
        </p:nvSpPr>
        <p:spPr>
          <a:xfrm>
            <a:off x="6195544" y="17221606"/>
            <a:ext cx="1035050" cy="49244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Anglo-Saxon England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Gill Sans"/>
              <a:ea typeface="Gill Sans"/>
              <a:cs typeface="Gill Sans"/>
              <a:sym typeface="Gill Sans"/>
            </a:endParaRPr>
          </a:p>
        </p:txBody>
      </p:sp>
      <p:pic>
        <p:nvPicPr>
          <p:cNvPr id="370" name="Google Shape;370;p13"/>
          <p:cNvPicPr preferRelativeResize="0"/>
          <p:nvPr/>
        </p:nvPicPr>
        <p:blipFill rotWithShape="1">
          <a:blip r:embed="rId28">
            <a:alphaModFix/>
          </a:blip>
          <a:srcRect b="0" l="0" r="0" t="0"/>
          <a:stretch/>
        </p:blipFill>
        <p:spPr>
          <a:xfrm>
            <a:off x="6952907" y="15698558"/>
            <a:ext cx="619891" cy="419460"/>
          </a:xfrm>
          <a:prstGeom prst="rect">
            <a:avLst/>
          </a:prstGeom>
          <a:noFill/>
          <a:ln>
            <a:noFill/>
          </a:ln>
        </p:spPr>
      </p:pic>
      <p:cxnSp>
        <p:nvCxnSpPr>
          <p:cNvPr id="371" name="Google Shape;371;p13"/>
          <p:cNvCxnSpPr/>
          <p:nvPr/>
        </p:nvCxnSpPr>
        <p:spPr>
          <a:xfrm flipH="1">
            <a:off x="2614846" y="16118019"/>
            <a:ext cx="16600" cy="263793"/>
          </a:xfrm>
          <a:prstGeom prst="straightConnector1">
            <a:avLst/>
          </a:prstGeom>
          <a:noFill/>
          <a:ln cap="flat" cmpd="sng" w="19050">
            <a:solidFill>
              <a:srgbClr val="92D050"/>
            </a:solidFill>
            <a:prstDash val="solid"/>
            <a:miter lim="800000"/>
            <a:headEnd len="sm" w="sm" type="none"/>
            <a:tailEnd len="med" w="med" type="oval"/>
          </a:ln>
        </p:spPr>
      </p:cxnSp>
      <p:sp>
        <p:nvSpPr>
          <p:cNvPr id="372" name="Google Shape;372;p13"/>
          <p:cNvSpPr txBox="1"/>
          <p:nvPr/>
        </p:nvSpPr>
        <p:spPr>
          <a:xfrm>
            <a:off x="2435834" y="15819419"/>
            <a:ext cx="592452" cy="4271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King Richard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Gill Sans"/>
              <a:ea typeface="Gill Sans"/>
              <a:cs typeface="Gill Sans"/>
              <a:sym typeface="Gill Sans"/>
            </a:endParaRPr>
          </a:p>
        </p:txBody>
      </p:sp>
      <p:pic>
        <p:nvPicPr>
          <p:cNvPr id="373" name="Google Shape;373;p13"/>
          <p:cNvPicPr preferRelativeResize="0"/>
          <p:nvPr/>
        </p:nvPicPr>
        <p:blipFill rotWithShape="1">
          <a:blip r:embed="rId29">
            <a:alphaModFix/>
          </a:blip>
          <a:srcRect b="0" l="0" r="0" t="0"/>
          <a:stretch/>
        </p:blipFill>
        <p:spPr>
          <a:xfrm>
            <a:off x="3454317" y="16995325"/>
            <a:ext cx="398360" cy="368062"/>
          </a:xfrm>
          <a:prstGeom prst="rect">
            <a:avLst/>
          </a:prstGeom>
          <a:noFill/>
          <a:ln>
            <a:noFill/>
          </a:ln>
        </p:spPr>
      </p:pic>
      <p:pic>
        <p:nvPicPr>
          <p:cNvPr id="374" name="Google Shape;374;p13"/>
          <p:cNvPicPr preferRelativeResize="0"/>
          <p:nvPr/>
        </p:nvPicPr>
        <p:blipFill rotWithShape="1">
          <a:blip r:embed="rId30">
            <a:alphaModFix/>
          </a:blip>
          <a:srcRect b="0" l="0" r="0" t="0"/>
          <a:stretch/>
        </p:blipFill>
        <p:spPr>
          <a:xfrm>
            <a:off x="2416926" y="17017308"/>
            <a:ext cx="442611" cy="545586"/>
          </a:xfrm>
          <a:prstGeom prst="rect">
            <a:avLst/>
          </a:prstGeom>
          <a:noFill/>
          <a:ln>
            <a:noFill/>
          </a:ln>
        </p:spPr>
      </p:pic>
      <p:sp>
        <p:nvSpPr>
          <p:cNvPr id="375" name="Google Shape;375;p13"/>
          <p:cNvSpPr txBox="1"/>
          <p:nvPr/>
        </p:nvSpPr>
        <p:spPr>
          <a:xfrm rot="-2817347">
            <a:off x="1026182" y="14738314"/>
            <a:ext cx="1224503" cy="400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sz="2000">
                <a:solidFill>
                  <a:schemeClr val="lt1"/>
                </a:solidFill>
                <a:latin typeface="Gill Sans"/>
                <a:ea typeface="Gill Sans"/>
                <a:cs typeface="Gill Sans"/>
                <a:sym typeface="Gill Sans"/>
              </a:rPr>
              <a:t>Civil War</a:t>
            </a:r>
            <a:endParaRPr b="0" i="0" sz="2000" u="none" cap="none" strike="noStrike">
              <a:solidFill>
                <a:srgbClr val="000000"/>
              </a:solidFill>
              <a:latin typeface="Arial"/>
              <a:ea typeface="Arial"/>
              <a:cs typeface="Arial"/>
              <a:sym typeface="Arial"/>
            </a:endParaRPr>
          </a:p>
        </p:txBody>
      </p:sp>
      <p:sp>
        <p:nvSpPr>
          <p:cNvPr id="376" name="Google Shape;376;p13"/>
          <p:cNvSpPr txBox="1"/>
          <p:nvPr/>
        </p:nvSpPr>
        <p:spPr>
          <a:xfrm>
            <a:off x="2403733" y="15005328"/>
            <a:ext cx="8513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Restoration</a:t>
            </a:r>
            <a:endParaRPr b="0" i="0" sz="800" u="none" cap="none" strike="noStrike">
              <a:solidFill>
                <a:schemeClr val="dk1"/>
              </a:solidFill>
              <a:latin typeface="Gill Sans"/>
              <a:ea typeface="Gill Sans"/>
              <a:cs typeface="Gill Sans"/>
              <a:sym typeface="Gill Sans"/>
            </a:endParaRPr>
          </a:p>
        </p:txBody>
      </p:sp>
      <p:cxnSp>
        <p:nvCxnSpPr>
          <p:cNvPr id="377" name="Google Shape;377;p13"/>
          <p:cNvCxnSpPr/>
          <p:nvPr/>
        </p:nvCxnSpPr>
        <p:spPr>
          <a:xfrm flipH="1" rot="10800000">
            <a:off x="2572896" y="14791353"/>
            <a:ext cx="4006" cy="219838"/>
          </a:xfrm>
          <a:prstGeom prst="straightConnector1">
            <a:avLst/>
          </a:prstGeom>
          <a:noFill/>
          <a:ln cap="flat" cmpd="sng" w="19050">
            <a:solidFill>
              <a:srgbClr val="92D050"/>
            </a:solidFill>
            <a:prstDash val="solid"/>
            <a:miter lim="800000"/>
            <a:headEnd len="sm" w="sm" type="none"/>
            <a:tailEnd len="med" w="med" type="oval"/>
          </a:ln>
        </p:spPr>
      </p:cxnSp>
      <p:cxnSp>
        <p:nvCxnSpPr>
          <p:cNvPr id="378" name="Google Shape;378;p13"/>
          <p:cNvCxnSpPr/>
          <p:nvPr/>
        </p:nvCxnSpPr>
        <p:spPr>
          <a:xfrm>
            <a:off x="2626470" y="14133625"/>
            <a:ext cx="15644" cy="243945"/>
          </a:xfrm>
          <a:prstGeom prst="straightConnector1">
            <a:avLst/>
          </a:prstGeom>
          <a:noFill/>
          <a:ln cap="flat" cmpd="sng" w="19050">
            <a:solidFill>
              <a:srgbClr val="92D050"/>
            </a:solidFill>
            <a:prstDash val="solid"/>
            <a:miter lim="800000"/>
            <a:headEnd len="sm" w="sm" type="none"/>
            <a:tailEnd len="med" w="med" type="oval"/>
          </a:ln>
        </p:spPr>
      </p:cxnSp>
      <p:sp>
        <p:nvSpPr>
          <p:cNvPr id="379" name="Google Shape;379;p13"/>
          <p:cNvSpPr txBox="1"/>
          <p:nvPr/>
        </p:nvSpPr>
        <p:spPr>
          <a:xfrm>
            <a:off x="2321269" y="13829513"/>
            <a:ext cx="817566"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Formation of UK</a:t>
            </a:r>
            <a:endParaRPr b="0" i="0" sz="800" u="none" cap="none" strike="noStrike">
              <a:solidFill>
                <a:schemeClr val="dk1"/>
              </a:solidFill>
              <a:latin typeface="Gill Sans"/>
              <a:ea typeface="Gill Sans"/>
              <a:cs typeface="Gill Sans"/>
              <a:sym typeface="Gill Sans"/>
            </a:endParaRPr>
          </a:p>
        </p:txBody>
      </p:sp>
      <p:pic>
        <p:nvPicPr>
          <p:cNvPr id="380" name="Google Shape;380;p13"/>
          <p:cNvPicPr preferRelativeResize="0"/>
          <p:nvPr/>
        </p:nvPicPr>
        <p:blipFill rotWithShape="1">
          <a:blip r:embed="rId31">
            <a:alphaModFix/>
          </a:blip>
          <a:srcRect b="0" l="0" r="0" t="0"/>
          <a:stretch/>
        </p:blipFill>
        <p:spPr>
          <a:xfrm>
            <a:off x="2500282" y="13424298"/>
            <a:ext cx="400308" cy="417065"/>
          </a:xfrm>
          <a:prstGeom prst="rect">
            <a:avLst/>
          </a:prstGeom>
          <a:noFill/>
          <a:ln>
            <a:noFill/>
          </a:ln>
        </p:spPr>
      </p:pic>
      <p:pic>
        <p:nvPicPr>
          <p:cNvPr id="381" name="Google Shape;381;p13"/>
          <p:cNvPicPr preferRelativeResize="0"/>
          <p:nvPr/>
        </p:nvPicPr>
        <p:blipFill rotWithShape="1">
          <a:blip r:embed="rId32">
            <a:alphaModFix/>
          </a:blip>
          <a:srcRect b="0" l="0" r="0" t="0"/>
          <a:stretch/>
        </p:blipFill>
        <p:spPr>
          <a:xfrm>
            <a:off x="4590171" y="15270798"/>
            <a:ext cx="463796" cy="309197"/>
          </a:xfrm>
          <a:prstGeom prst="rect">
            <a:avLst/>
          </a:prstGeom>
          <a:noFill/>
          <a:ln>
            <a:noFill/>
          </a:ln>
        </p:spPr>
      </p:pic>
      <p:cxnSp>
        <p:nvCxnSpPr>
          <p:cNvPr id="382" name="Google Shape;382;p13"/>
          <p:cNvCxnSpPr/>
          <p:nvPr/>
        </p:nvCxnSpPr>
        <p:spPr>
          <a:xfrm rot="10800000">
            <a:off x="5978931" y="12628929"/>
            <a:ext cx="5636" cy="301170"/>
          </a:xfrm>
          <a:prstGeom prst="straightConnector1">
            <a:avLst/>
          </a:prstGeom>
          <a:noFill/>
          <a:ln cap="flat" cmpd="sng" w="19050">
            <a:solidFill>
              <a:srgbClr val="92D050"/>
            </a:solidFill>
            <a:prstDash val="solid"/>
            <a:miter lim="800000"/>
            <a:headEnd len="sm" w="sm" type="none"/>
            <a:tailEnd len="med" w="med" type="oval"/>
          </a:ln>
        </p:spPr>
      </p:cxnSp>
      <p:sp>
        <p:nvSpPr>
          <p:cNvPr id="383" name="Google Shape;383;p13"/>
          <p:cNvSpPr txBox="1"/>
          <p:nvPr/>
        </p:nvSpPr>
        <p:spPr>
          <a:xfrm>
            <a:off x="5618405" y="12898695"/>
            <a:ext cx="728259"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Gill Sans"/>
                <a:ea typeface="Gill Sans"/>
                <a:cs typeface="Gill Sans"/>
                <a:sym typeface="Gill Sans"/>
              </a:rPr>
              <a:t>Israel and the Middle East</a:t>
            </a:r>
            <a:endParaRPr b="0" i="0" sz="800" u="none" cap="none" strike="noStrike">
              <a:solidFill>
                <a:srgbClr val="000000"/>
              </a:solidFill>
              <a:latin typeface="Gill Sans"/>
              <a:ea typeface="Gill Sans"/>
              <a:cs typeface="Gill Sans"/>
              <a:sym typeface="Gill Sans"/>
            </a:endParaRPr>
          </a:p>
        </p:txBody>
      </p:sp>
      <p:cxnSp>
        <p:nvCxnSpPr>
          <p:cNvPr id="384" name="Google Shape;384;p13"/>
          <p:cNvCxnSpPr/>
          <p:nvPr/>
        </p:nvCxnSpPr>
        <p:spPr>
          <a:xfrm rot="10800000">
            <a:off x="6451466" y="12642396"/>
            <a:ext cx="5636" cy="301170"/>
          </a:xfrm>
          <a:prstGeom prst="straightConnector1">
            <a:avLst/>
          </a:prstGeom>
          <a:noFill/>
          <a:ln cap="flat" cmpd="sng" w="19050">
            <a:solidFill>
              <a:srgbClr val="92D050"/>
            </a:solidFill>
            <a:prstDash val="solid"/>
            <a:miter lim="800000"/>
            <a:headEnd len="sm" w="sm" type="none"/>
            <a:tailEnd len="med" w="med" type="oval"/>
          </a:ln>
        </p:spPr>
      </p:cxnSp>
      <p:sp>
        <p:nvSpPr>
          <p:cNvPr id="385" name="Google Shape;385;p13"/>
          <p:cNvSpPr txBox="1"/>
          <p:nvPr/>
        </p:nvSpPr>
        <p:spPr>
          <a:xfrm>
            <a:off x="6114856" y="12914732"/>
            <a:ext cx="503600"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Gill Sans"/>
                <a:ea typeface="Gill Sans"/>
                <a:cs typeface="Gill Sans"/>
                <a:sym typeface="Gill Sans"/>
              </a:rPr>
              <a:t>War in USSR</a:t>
            </a:r>
            <a:endParaRPr b="0" i="0" sz="800" u="none" cap="none" strike="noStrike">
              <a:solidFill>
                <a:srgbClr val="000000"/>
              </a:solidFill>
              <a:latin typeface="Gill Sans"/>
              <a:ea typeface="Gill Sans"/>
              <a:cs typeface="Gill Sans"/>
              <a:sym typeface="Gill Sans"/>
            </a:endParaRPr>
          </a:p>
        </p:txBody>
      </p:sp>
      <p:cxnSp>
        <p:nvCxnSpPr>
          <p:cNvPr id="386" name="Google Shape;386;p13"/>
          <p:cNvCxnSpPr/>
          <p:nvPr/>
        </p:nvCxnSpPr>
        <p:spPr>
          <a:xfrm rot="10800000">
            <a:off x="7010360" y="12669088"/>
            <a:ext cx="5636" cy="301170"/>
          </a:xfrm>
          <a:prstGeom prst="straightConnector1">
            <a:avLst/>
          </a:prstGeom>
          <a:noFill/>
          <a:ln cap="flat" cmpd="sng" w="19050">
            <a:solidFill>
              <a:srgbClr val="92D050"/>
            </a:solidFill>
            <a:prstDash val="solid"/>
            <a:miter lim="800000"/>
            <a:headEnd len="sm" w="sm" type="none"/>
            <a:tailEnd len="med" w="med" type="oval"/>
          </a:ln>
        </p:spPr>
      </p:cxnSp>
      <p:sp>
        <p:nvSpPr>
          <p:cNvPr id="387" name="Google Shape;387;p13"/>
          <p:cNvSpPr txBox="1"/>
          <p:nvPr/>
        </p:nvSpPr>
        <p:spPr>
          <a:xfrm>
            <a:off x="8208261" y="14517963"/>
            <a:ext cx="788700" cy="22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Women in WWI</a:t>
            </a:r>
            <a:endParaRPr b="0" i="0" sz="800" u="none" cap="none" strike="noStrike">
              <a:solidFill>
                <a:schemeClr val="dk1"/>
              </a:solidFill>
              <a:latin typeface="Gill Sans"/>
              <a:ea typeface="Gill Sans"/>
              <a:cs typeface="Gill Sans"/>
              <a:sym typeface="Gill Sans"/>
            </a:endParaRPr>
          </a:p>
        </p:txBody>
      </p:sp>
      <p:cxnSp>
        <p:nvCxnSpPr>
          <p:cNvPr id="388" name="Google Shape;388;p13"/>
          <p:cNvCxnSpPr>
            <a:stCxn id="387" idx="1"/>
          </p:cNvCxnSpPr>
          <p:nvPr/>
        </p:nvCxnSpPr>
        <p:spPr>
          <a:xfrm rot="10800000">
            <a:off x="7857261" y="14477463"/>
            <a:ext cx="351000" cy="153000"/>
          </a:xfrm>
          <a:prstGeom prst="straightConnector1">
            <a:avLst/>
          </a:prstGeom>
          <a:noFill/>
          <a:ln cap="flat" cmpd="sng" w="19050">
            <a:solidFill>
              <a:srgbClr val="92D050"/>
            </a:solidFill>
            <a:prstDash val="solid"/>
            <a:miter lim="800000"/>
            <a:headEnd len="sm" w="sm" type="none"/>
            <a:tailEnd len="med" w="med" type="oval"/>
          </a:ln>
        </p:spPr>
      </p:cxnSp>
      <p:pic>
        <p:nvPicPr>
          <p:cNvPr id="389" name="Google Shape;389;p13"/>
          <p:cNvPicPr preferRelativeResize="0"/>
          <p:nvPr/>
        </p:nvPicPr>
        <p:blipFill rotWithShape="1">
          <a:blip r:embed="rId33">
            <a:alphaModFix/>
          </a:blip>
          <a:srcRect b="0" l="0" r="0" t="0"/>
          <a:stretch/>
        </p:blipFill>
        <p:spPr>
          <a:xfrm>
            <a:off x="9143028" y="13758228"/>
            <a:ext cx="480475" cy="507763"/>
          </a:xfrm>
          <a:prstGeom prst="rect">
            <a:avLst/>
          </a:prstGeom>
          <a:noFill/>
          <a:ln>
            <a:noFill/>
          </a:ln>
        </p:spPr>
      </p:pic>
      <p:cxnSp>
        <p:nvCxnSpPr>
          <p:cNvPr id="390" name="Google Shape;390;p13"/>
          <p:cNvCxnSpPr/>
          <p:nvPr/>
        </p:nvCxnSpPr>
        <p:spPr>
          <a:xfrm flipH="1">
            <a:off x="8322143" y="13515122"/>
            <a:ext cx="304500" cy="6900"/>
          </a:xfrm>
          <a:prstGeom prst="straightConnector1">
            <a:avLst/>
          </a:prstGeom>
          <a:noFill/>
          <a:ln cap="flat" cmpd="sng" w="19050">
            <a:solidFill>
              <a:srgbClr val="92D050"/>
            </a:solidFill>
            <a:prstDash val="solid"/>
            <a:miter lim="800000"/>
            <a:headEnd len="sm" w="sm" type="none"/>
            <a:tailEnd len="med" w="med" type="oval"/>
          </a:ln>
        </p:spPr>
      </p:cxnSp>
      <p:sp>
        <p:nvSpPr>
          <p:cNvPr id="391" name="Google Shape;391;p13"/>
          <p:cNvSpPr txBox="1"/>
          <p:nvPr/>
        </p:nvSpPr>
        <p:spPr>
          <a:xfrm>
            <a:off x="8623312" y="13269508"/>
            <a:ext cx="7527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Russian Revolution </a:t>
            </a:r>
            <a:endParaRPr b="0" i="0" sz="800" u="none" cap="none" strike="noStrike">
              <a:solidFill>
                <a:schemeClr val="dk1"/>
              </a:solidFill>
              <a:latin typeface="Gill Sans"/>
              <a:ea typeface="Gill Sans"/>
              <a:cs typeface="Gill Sans"/>
              <a:sym typeface="Gill Sans"/>
            </a:endParaRPr>
          </a:p>
        </p:txBody>
      </p:sp>
      <p:sp>
        <p:nvSpPr>
          <p:cNvPr id="392" name="Google Shape;392;p13"/>
          <p:cNvSpPr txBox="1"/>
          <p:nvPr/>
        </p:nvSpPr>
        <p:spPr>
          <a:xfrm>
            <a:off x="3979821" y="12925708"/>
            <a:ext cx="700384"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Stonewall Wall Riots</a:t>
            </a:r>
            <a:endParaRPr b="0" i="0" sz="800" u="none" cap="none" strike="noStrike">
              <a:solidFill>
                <a:schemeClr val="dk1"/>
              </a:solidFill>
              <a:latin typeface="Gill Sans"/>
              <a:ea typeface="Gill Sans"/>
              <a:cs typeface="Gill Sans"/>
              <a:sym typeface="Gill Sans"/>
            </a:endParaRPr>
          </a:p>
        </p:txBody>
      </p:sp>
      <p:cxnSp>
        <p:nvCxnSpPr>
          <p:cNvPr id="393" name="Google Shape;393;p13"/>
          <p:cNvCxnSpPr/>
          <p:nvPr/>
        </p:nvCxnSpPr>
        <p:spPr>
          <a:xfrm rot="10800000">
            <a:off x="4330743" y="12667392"/>
            <a:ext cx="0" cy="286766"/>
          </a:xfrm>
          <a:prstGeom prst="straightConnector1">
            <a:avLst/>
          </a:prstGeom>
          <a:noFill/>
          <a:ln cap="flat" cmpd="sng" w="19050">
            <a:solidFill>
              <a:srgbClr val="92D050"/>
            </a:solidFill>
            <a:prstDash val="solid"/>
            <a:miter lim="800000"/>
            <a:headEnd len="sm" w="sm" type="none"/>
            <a:tailEnd len="med" w="med" type="oval"/>
          </a:ln>
        </p:spPr>
      </p:cxnSp>
      <p:sp>
        <p:nvSpPr>
          <p:cNvPr id="394" name="Google Shape;394;p13"/>
          <p:cNvSpPr txBox="1"/>
          <p:nvPr/>
        </p:nvSpPr>
        <p:spPr>
          <a:xfrm>
            <a:off x="3741860" y="11668935"/>
            <a:ext cx="683806"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LGBTQ Rights</a:t>
            </a:r>
            <a:endParaRPr b="0" i="0" sz="800" u="none" cap="none" strike="noStrike">
              <a:solidFill>
                <a:schemeClr val="dk1"/>
              </a:solidFill>
              <a:latin typeface="Gill Sans"/>
              <a:ea typeface="Gill Sans"/>
              <a:cs typeface="Gill Sans"/>
              <a:sym typeface="Gill Sans"/>
            </a:endParaRPr>
          </a:p>
        </p:txBody>
      </p:sp>
      <p:cxnSp>
        <p:nvCxnSpPr>
          <p:cNvPr id="395" name="Google Shape;395;p13"/>
          <p:cNvCxnSpPr/>
          <p:nvPr/>
        </p:nvCxnSpPr>
        <p:spPr>
          <a:xfrm flipH="1">
            <a:off x="3981155" y="11973152"/>
            <a:ext cx="2738" cy="253679"/>
          </a:xfrm>
          <a:prstGeom prst="straightConnector1">
            <a:avLst/>
          </a:prstGeom>
          <a:noFill/>
          <a:ln cap="flat" cmpd="sng" w="19050">
            <a:solidFill>
              <a:srgbClr val="92D050"/>
            </a:solidFill>
            <a:prstDash val="solid"/>
            <a:miter lim="800000"/>
            <a:headEnd len="sm" w="sm" type="none"/>
            <a:tailEnd len="med" w="med" type="oval"/>
          </a:ln>
        </p:spPr>
      </p:cxnSp>
      <p:sp>
        <p:nvSpPr>
          <p:cNvPr id="396" name="Google Shape;396;p13"/>
          <p:cNvSpPr txBox="1"/>
          <p:nvPr/>
        </p:nvSpPr>
        <p:spPr>
          <a:xfrm>
            <a:off x="3246948" y="11700738"/>
            <a:ext cx="6417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Women’s Rights</a:t>
            </a:r>
            <a:endParaRPr b="0" i="0" sz="800" u="none" cap="none" strike="noStrike">
              <a:solidFill>
                <a:schemeClr val="dk1"/>
              </a:solidFill>
              <a:latin typeface="Gill Sans"/>
              <a:ea typeface="Gill Sans"/>
              <a:cs typeface="Gill Sans"/>
              <a:sym typeface="Gill Sans"/>
            </a:endParaRPr>
          </a:p>
        </p:txBody>
      </p:sp>
      <p:cxnSp>
        <p:nvCxnSpPr>
          <p:cNvPr id="397" name="Google Shape;397;p13"/>
          <p:cNvCxnSpPr/>
          <p:nvPr/>
        </p:nvCxnSpPr>
        <p:spPr>
          <a:xfrm flipH="1">
            <a:off x="3523342" y="12041183"/>
            <a:ext cx="2738" cy="253679"/>
          </a:xfrm>
          <a:prstGeom prst="straightConnector1">
            <a:avLst/>
          </a:prstGeom>
          <a:noFill/>
          <a:ln cap="flat" cmpd="sng" w="19050">
            <a:solidFill>
              <a:srgbClr val="92D050"/>
            </a:solidFill>
            <a:prstDash val="solid"/>
            <a:miter lim="800000"/>
            <a:headEnd len="sm" w="sm" type="none"/>
            <a:tailEnd len="med" w="med" type="oval"/>
          </a:ln>
        </p:spPr>
      </p:cxnSp>
      <p:pic>
        <p:nvPicPr>
          <p:cNvPr id="398" name="Google Shape;398;p13"/>
          <p:cNvPicPr preferRelativeResize="0"/>
          <p:nvPr/>
        </p:nvPicPr>
        <p:blipFill rotWithShape="1">
          <a:blip r:embed="rId34">
            <a:alphaModFix/>
          </a:blip>
          <a:srcRect b="0" l="0" r="0" t="0"/>
          <a:stretch/>
        </p:blipFill>
        <p:spPr>
          <a:xfrm>
            <a:off x="3423473" y="13215759"/>
            <a:ext cx="344035" cy="356322"/>
          </a:xfrm>
          <a:prstGeom prst="rect">
            <a:avLst/>
          </a:prstGeom>
          <a:noFill/>
          <a:ln>
            <a:noFill/>
          </a:ln>
        </p:spPr>
      </p:pic>
      <p:cxnSp>
        <p:nvCxnSpPr>
          <p:cNvPr id="399" name="Google Shape;399;p13"/>
          <p:cNvCxnSpPr/>
          <p:nvPr/>
        </p:nvCxnSpPr>
        <p:spPr>
          <a:xfrm flipH="1">
            <a:off x="4579925" y="12193050"/>
            <a:ext cx="26400" cy="618300"/>
          </a:xfrm>
          <a:prstGeom prst="straightConnector1">
            <a:avLst/>
          </a:prstGeom>
          <a:noFill/>
          <a:ln cap="flat" cmpd="sng" w="38100">
            <a:solidFill>
              <a:schemeClr val="lt1"/>
            </a:solidFill>
            <a:prstDash val="solid"/>
            <a:miter lim="800000"/>
            <a:headEnd len="sm" w="sm" type="none"/>
            <a:tailEnd len="sm" w="sm" type="none"/>
          </a:ln>
        </p:spPr>
      </p:cxnSp>
      <p:pic>
        <p:nvPicPr>
          <p:cNvPr id="400" name="Google Shape;400;p13"/>
          <p:cNvPicPr preferRelativeResize="0"/>
          <p:nvPr/>
        </p:nvPicPr>
        <p:blipFill rotWithShape="1">
          <a:blip r:embed="rId35">
            <a:alphaModFix/>
          </a:blip>
          <a:srcRect b="0" l="0" r="0" t="0"/>
          <a:stretch/>
        </p:blipFill>
        <p:spPr>
          <a:xfrm>
            <a:off x="1378248" y="12889832"/>
            <a:ext cx="403457" cy="534307"/>
          </a:xfrm>
          <a:prstGeom prst="rect">
            <a:avLst/>
          </a:prstGeom>
          <a:noFill/>
          <a:ln>
            <a:noFill/>
          </a:ln>
        </p:spPr>
      </p:pic>
      <p:sp>
        <p:nvSpPr>
          <p:cNvPr id="401" name="Google Shape;401;p13"/>
          <p:cNvSpPr txBox="1"/>
          <p:nvPr/>
        </p:nvSpPr>
        <p:spPr>
          <a:xfrm>
            <a:off x="2305926" y="11747387"/>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China</a:t>
            </a:r>
            <a:endParaRPr b="0" i="0" sz="800" u="none" cap="none" strike="noStrike">
              <a:solidFill>
                <a:schemeClr val="dk1"/>
              </a:solidFill>
              <a:latin typeface="Gill Sans"/>
              <a:ea typeface="Gill Sans"/>
              <a:cs typeface="Gill Sans"/>
              <a:sym typeface="Gill Sans"/>
            </a:endParaRPr>
          </a:p>
        </p:txBody>
      </p:sp>
      <p:pic>
        <p:nvPicPr>
          <p:cNvPr id="402" name="Google Shape;402;p13"/>
          <p:cNvPicPr preferRelativeResize="0"/>
          <p:nvPr/>
        </p:nvPicPr>
        <p:blipFill rotWithShape="1">
          <a:blip r:embed="rId36">
            <a:alphaModFix/>
          </a:blip>
          <a:srcRect b="0" l="0" r="0" t="0"/>
          <a:stretch/>
        </p:blipFill>
        <p:spPr>
          <a:xfrm>
            <a:off x="5115249" y="9080103"/>
            <a:ext cx="532400" cy="551839"/>
          </a:xfrm>
          <a:prstGeom prst="rect">
            <a:avLst/>
          </a:prstGeom>
          <a:noFill/>
          <a:ln>
            <a:noFill/>
          </a:ln>
        </p:spPr>
      </p:pic>
      <p:pic>
        <p:nvPicPr>
          <p:cNvPr id="403" name="Google Shape;403;p13"/>
          <p:cNvPicPr preferRelativeResize="0"/>
          <p:nvPr/>
        </p:nvPicPr>
        <p:blipFill rotWithShape="1">
          <a:blip r:embed="rId37">
            <a:alphaModFix/>
          </a:blip>
          <a:srcRect b="0" l="0" r="0" t="0"/>
          <a:stretch/>
        </p:blipFill>
        <p:spPr>
          <a:xfrm>
            <a:off x="8664192" y="5218843"/>
            <a:ext cx="630047" cy="576263"/>
          </a:xfrm>
          <a:prstGeom prst="rect">
            <a:avLst/>
          </a:prstGeom>
          <a:noFill/>
          <a:ln>
            <a:noFill/>
          </a:ln>
        </p:spPr>
      </p:pic>
      <p:pic>
        <p:nvPicPr>
          <p:cNvPr id="404" name="Google Shape;404;p13"/>
          <p:cNvPicPr preferRelativeResize="0"/>
          <p:nvPr/>
        </p:nvPicPr>
        <p:blipFill rotWithShape="1">
          <a:blip r:embed="rId38">
            <a:alphaModFix/>
          </a:blip>
          <a:srcRect b="0" l="0" r="0" t="0"/>
          <a:stretch/>
        </p:blipFill>
        <p:spPr>
          <a:xfrm>
            <a:off x="8504537" y="6660334"/>
            <a:ext cx="778049" cy="456455"/>
          </a:xfrm>
          <a:prstGeom prst="rect">
            <a:avLst/>
          </a:prstGeom>
          <a:noFill/>
          <a:ln>
            <a:noFill/>
          </a:ln>
        </p:spPr>
      </p:pic>
      <p:pic>
        <p:nvPicPr>
          <p:cNvPr id="405" name="Google Shape;405;p13"/>
          <p:cNvPicPr preferRelativeResize="0"/>
          <p:nvPr/>
        </p:nvPicPr>
        <p:blipFill rotWithShape="1">
          <a:blip r:embed="rId39">
            <a:alphaModFix/>
          </a:blip>
          <a:srcRect b="0" l="0" r="0" t="0"/>
          <a:stretch/>
        </p:blipFill>
        <p:spPr>
          <a:xfrm>
            <a:off x="2359758" y="4891921"/>
            <a:ext cx="587459" cy="560135"/>
          </a:xfrm>
          <a:prstGeom prst="rect">
            <a:avLst/>
          </a:prstGeom>
          <a:noFill/>
          <a:ln>
            <a:noFill/>
          </a:ln>
        </p:spPr>
      </p:pic>
      <p:cxnSp>
        <p:nvCxnSpPr>
          <p:cNvPr id="406" name="Google Shape;406;p13"/>
          <p:cNvCxnSpPr/>
          <p:nvPr/>
        </p:nvCxnSpPr>
        <p:spPr>
          <a:xfrm rot="10800000">
            <a:off x="6784709" y="14782714"/>
            <a:ext cx="0" cy="390000"/>
          </a:xfrm>
          <a:prstGeom prst="straightConnector1">
            <a:avLst/>
          </a:prstGeom>
          <a:noFill/>
          <a:ln cap="flat" cmpd="sng" w="19050">
            <a:solidFill>
              <a:srgbClr val="92D050"/>
            </a:solidFill>
            <a:prstDash val="solid"/>
            <a:miter lim="800000"/>
            <a:headEnd len="sm" w="sm" type="none"/>
            <a:tailEnd len="med" w="med" type="oval"/>
          </a:ln>
        </p:spPr>
      </p:cxnSp>
      <p:sp>
        <p:nvSpPr>
          <p:cNvPr id="407" name="Google Shape;407;p13"/>
          <p:cNvSpPr txBox="1"/>
          <p:nvPr/>
        </p:nvSpPr>
        <p:spPr>
          <a:xfrm>
            <a:off x="6535309" y="15171192"/>
            <a:ext cx="7383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India</a:t>
            </a:r>
            <a:endParaRPr b="0" i="0" sz="800" u="none" cap="none" strike="noStrike">
              <a:solidFill>
                <a:schemeClr val="dk1"/>
              </a:solidFill>
              <a:latin typeface="Gill Sans"/>
              <a:ea typeface="Gill Sans"/>
              <a:cs typeface="Gill Sans"/>
              <a:sym typeface="Gill Sans"/>
            </a:endParaRPr>
          </a:p>
        </p:txBody>
      </p:sp>
      <p:cxnSp>
        <p:nvCxnSpPr>
          <p:cNvPr id="408" name="Google Shape;408;p13"/>
          <p:cNvCxnSpPr/>
          <p:nvPr/>
        </p:nvCxnSpPr>
        <p:spPr>
          <a:xfrm>
            <a:off x="6453793" y="13913995"/>
            <a:ext cx="22500" cy="363000"/>
          </a:xfrm>
          <a:prstGeom prst="straightConnector1">
            <a:avLst/>
          </a:prstGeom>
          <a:noFill/>
          <a:ln cap="flat" cmpd="sng" w="19050">
            <a:solidFill>
              <a:srgbClr val="92D050"/>
            </a:solidFill>
            <a:prstDash val="solid"/>
            <a:miter lim="800000"/>
            <a:headEnd len="sm" w="sm" type="none"/>
            <a:tailEnd len="med" w="med" type="oval"/>
          </a:ln>
        </p:spPr>
      </p:cxnSp>
      <p:sp>
        <p:nvSpPr>
          <p:cNvPr id="409" name="Google Shape;409;p13"/>
          <p:cNvSpPr/>
          <p:nvPr/>
        </p:nvSpPr>
        <p:spPr>
          <a:xfrm>
            <a:off x="6197095" y="13623794"/>
            <a:ext cx="6735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Scramble for Africa</a:t>
            </a:r>
            <a:endParaRPr b="0" i="0" sz="800" u="none" cap="none" strike="noStrike">
              <a:solidFill>
                <a:schemeClr val="dk1"/>
              </a:solidFill>
              <a:latin typeface="Gill Sans"/>
              <a:ea typeface="Gill Sans"/>
              <a:cs typeface="Gill Sans"/>
              <a:sym typeface="Gill Sans"/>
            </a:endParaRPr>
          </a:p>
        </p:txBody>
      </p:sp>
      <p:cxnSp>
        <p:nvCxnSpPr>
          <p:cNvPr id="410" name="Google Shape;410;p13"/>
          <p:cNvCxnSpPr/>
          <p:nvPr/>
        </p:nvCxnSpPr>
        <p:spPr>
          <a:xfrm>
            <a:off x="869125" y="14964400"/>
            <a:ext cx="307200" cy="28500"/>
          </a:xfrm>
          <a:prstGeom prst="straightConnector1">
            <a:avLst/>
          </a:prstGeom>
          <a:noFill/>
          <a:ln cap="flat" cmpd="sng" w="19050">
            <a:solidFill>
              <a:srgbClr val="92D050"/>
            </a:solidFill>
            <a:prstDash val="solid"/>
            <a:miter lim="800000"/>
            <a:headEnd len="sm" w="sm" type="none"/>
            <a:tailEnd len="med" w="med" type="oval"/>
          </a:ln>
        </p:spPr>
      </p:cxnSp>
      <p:sp>
        <p:nvSpPr>
          <p:cNvPr id="411" name="Google Shape;411;p13"/>
          <p:cNvSpPr txBox="1"/>
          <p:nvPr/>
        </p:nvSpPr>
        <p:spPr>
          <a:xfrm>
            <a:off x="1755125" y="15306801"/>
            <a:ext cx="545100" cy="387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Black Tudors</a:t>
            </a:r>
            <a:endParaRPr b="0" i="0" sz="800" u="none" cap="none" strike="noStrike">
              <a:solidFill>
                <a:schemeClr val="dk1"/>
              </a:solidFill>
              <a:latin typeface="Gill Sans"/>
              <a:ea typeface="Gill Sans"/>
              <a:cs typeface="Gill Sans"/>
              <a:sym typeface="Gill Sans"/>
            </a:endParaRPr>
          </a:p>
        </p:txBody>
      </p:sp>
      <p:cxnSp>
        <p:nvCxnSpPr>
          <p:cNvPr id="412" name="Google Shape;412;p13"/>
          <p:cNvCxnSpPr/>
          <p:nvPr/>
        </p:nvCxnSpPr>
        <p:spPr>
          <a:xfrm flipH="1">
            <a:off x="1562710" y="15472513"/>
            <a:ext cx="262500" cy="59400"/>
          </a:xfrm>
          <a:prstGeom prst="straightConnector1">
            <a:avLst/>
          </a:prstGeom>
          <a:noFill/>
          <a:ln cap="flat" cmpd="sng" w="19050">
            <a:solidFill>
              <a:srgbClr val="92D050"/>
            </a:solidFill>
            <a:prstDash val="solid"/>
            <a:miter lim="800000"/>
            <a:headEnd len="sm" w="sm" type="none"/>
            <a:tailEnd len="med" w="med" type="oval"/>
          </a:ln>
        </p:spPr>
      </p:cxnSp>
      <p:sp>
        <p:nvSpPr>
          <p:cNvPr id="413" name="Google Shape;413;p13"/>
          <p:cNvSpPr txBox="1"/>
          <p:nvPr/>
        </p:nvSpPr>
        <p:spPr>
          <a:xfrm>
            <a:off x="366175" y="14747800"/>
            <a:ext cx="692400" cy="461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Women in the Early Modern period</a:t>
            </a:r>
            <a:endParaRPr b="0" i="0" sz="800" u="none" cap="none" strike="noStrike">
              <a:solidFill>
                <a:schemeClr val="dk1"/>
              </a:solidFill>
              <a:latin typeface="Gill Sans"/>
              <a:ea typeface="Gill Sans"/>
              <a:cs typeface="Gill Sans"/>
              <a:sym typeface="Gill Sans"/>
            </a:endParaRPr>
          </a:p>
        </p:txBody>
      </p:sp>
      <p:sp>
        <p:nvSpPr>
          <p:cNvPr id="414" name="Google Shape;414;p13"/>
          <p:cNvSpPr txBox="1"/>
          <p:nvPr/>
        </p:nvSpPr>
        <p:spPr>
          <a:xfrm rot="268917">
            <a:off x="955364" y="6924040"/>
            <a:ext cx="760124" cy="80032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Cold</a:t>
            </a:r>
            <a:endParaRPr sz="2000">
              <a:solidFill>
                <a:schemeClr val="lt1"/>
              </a:solidFill>
              <a:latin typeface="Gill Sans"/>
              <a:ea typeface="Gill Sans"/>
              <a:cs typeface="Gill Sans"/>
              <a:sym typeface="Gill Sans"/>
            </a:endParaRPr>
          </a:p>
          <a:p>
            <a:pPr indent="0" lvl="0" marL="0" rtl="0" algn="l">
              <a:spcBef>
                <a:spcPts val="0"/>
              </a:spcBef>
              <a:spcAft>
                <a:spcPts val="0"/>
              </a:spcAft>
              <a:buNone/>
            </a:pPr>
            <a:r>
              <a:rPr lang="en-GB" sz="2000">
                <a:solidFill>
                  <a:schemeClr val="lt1"/>
                </a:solidFill>
                <a:latin typeface="Gill Sans"/>
                <a:ea typeface="Gill Sans"/>
                <a:cs typeface="Gill Sans"/>
                <a:sym typeface="Gill Sans"/>
              </a:rPr>
              <a:t>War</a:t>
            </a:r>
            <a:endParaRPr sz="2000">
              <a:latin typeface="Gill Sans"/>
              <a:ea typeface="Gill Sans"/>
              <a:cs typeface="Gill Sans"/>
              <a:sym typeface="Gill Sans"/>
            </a:endParaRPr>
          </a:p>
        </p:txBody>
      </p:sp>
      <p:sp>
        <p:nvSpPr>
          <p:cNvPr id="415" name="Google Shape;415;p13"/>
          <p:cNvSpPr txBox="1"/>
          <p:nvPr/>
        </p:nvSpPr>
        <p:spPr>
          <a:xfrm rot="1719069">
            <a:off x="1209024" y="7877253"/>
            <a:ext cx="910370" cy="49245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WW2</a:t>
            </a:r>
            <a:endParaRPr sz="2000">
              <a:latin typeface="Gill Sans"/>
              <a:ea typeface="Gill Sans"/>
              <a:cs typeface="Gill Sans"/>
              <a:sym typeface="Gill Sans"/>
            </a:endParaRPr>
          </a:p>
        </p:txBody>
      </p:sp>
      <p:sp>
        <p:nvSpPr>
          <p:cNvPr id="318" name="Google Shape;318;p13"/>
          <p:cNvSpPr txBox="1"/>
          <p:nvPr/>
        </p:nvSpPr>
        <p:spPr>
          <a:xfrm rot="2396676">
            <a:off x="7297953" y="8389424"/>
            <a:ext cx="1155523" cy="80052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Weimar </a:t>
            </a:r>
            <a:endParaRPr sz="2000">
              <a:solidFill>
                <a:schemeClr val="lt1"/>
              </a:solidFill>
              <a:latin typeface="Gill Sans"/>
              <a:ea typeface="Gill Sans"/>
              <a:cs typeface="Gill Sans"/>
              <a:sym typeface="Gill Sans"/>
            </a:endParaRPr>
          </a:p>
          <a:p>
            <a:pPr indent="0" lvl="0" marL="0" rtl="0" algn="l">
              <a:spcBef>
                <a:spcPts val="0"/>
              </a:spcBef>
              <a:spcAft>
                <a:spcPts val="0"/>
              </a:spcAft>
              <a:buNone/>
            </a:pPr>
            <a:r>
              <a:rPr lang="en-GB" sz="2000">
                <a:solidFill>
                  <a:schemeClr val="lt1"/>
                </a:solidFill>
                <a:latin typeface="Gill Sans"/>
                <a:ea typeface="Gill Sans"/>
                <a:cs typeface="Gill Sans"/>
                <a:sym typeface="Gill Sans"/>
              </a:rPr>
              <a:t>Germany</a:t>
            </a:r>
            <a:endParaRPr sz="2000">
              <a:latin typeface="Gill Sans"/>
              <a:ea typeface="Gill Sans"/>
              <a:cs typeface="Gill Sans"/>
              <a:sym typeface="Gill Sans"/>
            </a:endParaRPr>
          </a:p>
        </p:txBody>
      </p:sp>
      <p:sp>
        <p:nvSpPr>
          <p:cNvPr id="416" name="Google Shape;416;p13"/>
          <p:cNvSpPr txBox="1"/>
          <p:nvPr/>
        </p:nvSpPr>
        <p:spPr>
          <a:xfrm rot="1934463">
            <a:off x="6992178" y="4228425"/>
            <a:ext cx="1414855" cy="492395"/>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Boer War</a:t>
            </a:r>
            <a:endParaRPr sz="2000">
              <a:latin typeface="Gill Sans"/>
              <a:ea typeface="Gill Sans"/>
              <a:cs typeface="Gill Sans"/>
              <a:sym typeface="Gill Sans"/>
            </a:endParaRPr>
          </a:p>
        </p:txBody>
      </p:sp>
      <p:sp>
        <p:nvSpPr>
          <p:cNvPr id="417" name="Google Shape;417;p13"/>
          <p:cNvSpPr txBox="1"/>
          <p:nvPr/>
        </p:nvSpPr>
        <p:spPr>
          <a:xfrm>
            <a:off x="2267252" y="3946788"/>
            <a:ext cx="2282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Culture and fashion</a:t>
            </a:r>
            <a:endParaRPr sz="2000">
              <a:latin typeface="Gill Sans"/>
              <a:ea typeface="Gill Sans"/>
              <a:cs typeface="Gill Sans"/>
              <a:sym typeface="Gill Sans"/>
            </a:endParaRPr>
          </a:p>
        </p:txBody>
      </p:sp>
      <p:sp>
        <p:nvSpPr>
          <p:cNvPr id="418" name="Google Shape;418;p13"/>
          <p:cNvSpPr txBox="1"/>
          <p:nvPr/>
        </p:nvSpPr>
        <p:spPr>
          <a:xfrm rot="-2320803">
            <a:off x="7032773" y="9759436"/>
            <a:ext cx="1591754" cy="36305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Public Health</a:t>
            </a:r>
            <a:endParaRPr sz="2000">
              <a:solidFill>
                <a:schemeClr val="lt1"/>
              </a:solidFill>
              <a:latin typeface="Gill Sans"/>
              <a:ea typeface="Gill Sans"/>
              <a:cs typeface="Gill Sans"/>
              <a:sym typeface="Gill Sans"/>
            </a:endParaRPr>
          </a:p>
        </p:txBody>
      </p:sp>
      <p:sp>
        <p:nvSpPr>
          <p:cNvPr id="419" name="Google Shape;419;p13"/>
          <p:cNvSpPr txBox="1"/>
          <p:nvPr/>
        </p:nvSpPr>
        <p:spPr>
          <a:xfrm>
            <a:off x="5739875" y="10182125"/>
            <a:ext cx="1608600" cy="3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Patient Care</a:t>
            </a:r>
            <a:endParaRPr sz="2000">
              <a:solidFill>
                <a:schemeClr val="lt1"/>
              </a:solidFill>
              <a:latin typeface="Gill Sans"/>
              <a:ea typeface="Gill Sans"/>
              <a:cs typeface="Gill Sans"/>
              <a:sym typeface="Gill Sans"/>
            </a:endParaRPr>
          </a:p>
        </p:txBody>
      </p:sp>
      <p:sp>
        <p:nvSpPr>
          <p:cNvPr id="420" name="Google Shape;420;p13"/>
          <p:cNvSpPr txBox="1"/>
          <p:nvPr/>
        </p:nvSpPr>
        <p:spPr>
          <a:xfrm>
            <a:off x="2205225" y="10179300"/>
            <a:ext cx="1351800" cy="35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Treatments</a:t>
            </a:r>
            <a:endParaRPr sz="2000">
              <a:solidFill>
                <a:schemeClr val="lt1"/>
              </a:solidFill>
              <a:latin typeface="Gill Sans"/>
              <a:ea typeface="Gill Sans"/>
              <a:cs typeface="Gill Sans"/>
              <a:sym typeface="Gill Sans"/>
            </a:endParaRPr>
          </a:p>
        </p:txBody>
      </p:sp>
      <p:sp>
        <p:nvSpPr>
          <p:cNvPr id="421" name="Google Shape;421;p13"/>
          <p:cNvSpPr txBox="1"/>
          <p:nvPr/>
        </p:nvSpPr>
        <p:spPr>
          <a:xfrm rot="-2113466">
            <a:off x="944081" y="10524149"/>
            <a:ext cx="1448037" cy="34634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Preventions</a:t>
            </a:r>
            <a:endParaRPr sz="2000">
              <a:solidFill>
                <a:schemeClr val="lt1"/>
              </a:solidFill>
              <a:latin typeface="Gill Sans"/>
              <a:ea typeface="Gill Sans"/>
              <a:cs typeface="Gill Sans"/>
              <a:sym typeface="Gill Sans"/>
            </a:endParaRPr>
          </a:p>
        </p:txBody>
      </p:sp>
      <p:sp>
        <p:nvSpPr>
          <p:cNvPr id="422" name="Google Shape;422;p13"/>
          <p:cNvSpPr txBox="1"/>
          <p:nvPr/>
        </p:nvSpPr>
        <p:spPr>
          <a:xfrm rot="1515940">
            <a:off x="6504634" y="12454222"/>
            <a:ext cx="1899178" cy="34690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World War Two</a:t>
            </a:r>
            <a:endParaRPr sz="2000">
              <a:solidFill>
                <a:schemeClr val="lt1"/>
              </a:solidFill>
              <a:latin typeface="Gill Sans"/>
              <a:ea typeface="Gill Sans"/>
              <a:cs typeface="Gill Sans"/>
              <a:sym typeface="Gill Sans"/>
            </a:endParaRPr>
          </a:p>
        </p:txBody>
      </p:sp>
      <p:sp>
        <p:nvSpPr>
          <p:cNvPr id="423" name="Google Shape;423;p13"/>
          <p:cNvSpPr txBox="1"/>
          <p:nvPr/>
        </p:nvSpPr>
        <p:spPr>
          <a:xfrm>
            <a:off x="6123663" y="14294775"/>
            <a:ext cx="926400" cy="3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Empire</a:t>
            </a:r>
            <a:endParaRPr sz="2000">
              <a:solidFill>
                <a:schemeClr val="lt1"/>
              </a:solidFill>
              <a:latin typeface="Gill Sans"/>
              <a:ea typeface="Gill Sans"/>
              <a:cs typeface="Gill Sans"/>
              <a:sym typeface="Gill Sans"/>
            </a:endParaRPr>
          </a:p>
        </p:txBody>
      </p:sp>
      <p:sp>
        <p:nvSpPr>
          <p:cNvPr id="424" name="Google Shape;424;p13"/>
          <p:cNvSpPr txBox="1"/>
          <p:nvPr/>
        </p:nvSpPr>
        <p:spPr>
          <a:xfrm rot="2701871">
            <a:off x="530443" y="3528779"/>
            <a:ext cx="2338968" cy="456508"/>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lt1"/>
                </a:solidFill>
                <a:latin typeface="Gill Sans"/>
                <a:ea typeface="Gill Sans"/>
                <a:cs typeface="Gill Sans"/>
                <a:sym typeface="Gill Sans"/>
              </a:rPr>
              <a:t>Women’s Suffrage</a:t>
            </a:r>
            <a:endParaRPr sz="2000">
              <a:solidFill>
                <a:schemeClr val="lt1"/>
              </a:solidFill>
              <a:latin typeface="Gill Sans"/>
              <a:ea typeface="Gill Sans"/>
              <a:cs typeface="Gill Sans"/>
              <a:sym typeface="Gill Sans"/>
            </a:endParaRPr>
          </a:p>
        </p:txBody>
      </p:sp>
      <p:sp>
        <p:nvSpPr>
          <p:cNvPr id="425" name="Google Shape;425;p13"/>
          <p:cNvSpPr txBox="1"/>
          <p:nvPr/>
        </p:nvSpPr>
        <p:spPr>
          <a:xfrm>
            <a:off x="2962377" y="4706499"/>
            <a:ext cx="700500" cy="24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Music Halls</a:t>
            </a:r>
            <a:endParaRPr b="0" i="0" sz="800" u="none" cap="none" strike="noStrike">
              <a:solidFill>
                <a:schemeClr val="dk1"/>
              </a:solidFill>
              <a:latin typeface="Gill Sans"/>
              <a:ea typeface="Gill Sans"/>
              <a:cs typeface="Gill Sans"/>
              <a:sym typeface="Gill Sans"/>
            </a:endParaRPr>
          </a:p>
        </p:txBody>
      </p:sp>
      <p:sp>
        <p:nvSpPr>
          <p:cNvPr id="426" name="Google Shape;426;p13"/>
          <p:cNvSpPr txBox="1"/>
          <p:nvPr/>
        </p:nvSpPr>
        <p:spPr>
          <a:xfrm>
            <a:off x="3208300" y="3556024"/>
            <a:ext cx="912000" cy="24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Petticoats</a:t>
            </a:r>
            <a:endParaRPr b="0" i="0" sz="800" u="none" cap="none" strike="noStrike">
              <a:solidFill>
                <a:schemeClr val="dk1"/>
              </a:solidFill>
              <a:latin typeface="Gill Sans"/>
              <a:ea typeface="Gill Sans"/>
              <a:cs typeface="Gill Sans"/>
              <a:sym typeface="Gill Sans"/>
            </a:endParaRPr>
          </a:p>
        </p:txBody>
      </p:sp>
      <p:sp>
        <p:nvSpPr>
          <p:cNvPr id="237" name="Google Shape;237;p13"/>
          <p:cNvSpPr txBox="1"/>
          <p:nvPr/>
        </p:nvSpPr>
        <p:spPr>
          <a:xfrm>
            <a:off x="2478008" y="3557186"/>
            <a:ext cx="9120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Cinema</a:t>
            </a:r>
            <a:endParaRPr b="0" i="0" sz="800" u="none" cap="none" strike="noStrike">
              <a:solidFill>
                <a:schemeClr val="dk1"/>
              </a:solidFill>
              <a:latin typeface="Gill Sans"/>
              <a:ea typeface="Gill Sans"/>
              <a:cs typeface="Gill Sans"/>
              <a:sym typeface="Gill Sans"/>
            </a:endParaRPr>
          </a:p>
        </p:txBody>
      </p:sp>
      <p:sp>
        <p:nvSpPr>
          <p:cNvPr id="427" name="Google Shape;427;p13"/>
          <p:cNvSpPr txBox="1"/>
          <p:nvPr/>
        </p:nvSpPr>
        <p:spPr>
          <a:xfrm>
            <a:off x="1118440" y="4472375"/>
            <a:ext cx="6042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Suffragists</a:t>
            </a:r>
            <a:endParaRPr b="0" i="0" sz="800" u="none" cap="none" strike="noStrike">
              <a:solidFill>
                <a:schemeClr val="dk1"/>
              </a:solidFill>
              <a:latin typeface="Gill Sans"/>
              <a:ea typeface="Gill Sans"/>
              <a:cs typeface="Gill Sans"/>
              <a:sym typeface="Gill Sans"/>
            </a:endParaRPr>
          </a:p>
        </p:txBody>
      </p:sp>
      <p:sp>
        <p:nvSpPr>
          <p:cNvPr id="428" name="Google Shape;428;p13"/>
          <p:cNvSpPr txBox="1"/>
          <p:nvPr/>
        </p:nvSpPr>
        <p:spPr>
          <a:xfrm>
            <a:off x="124058" y="3249173"/>
            <a:ext cx="9120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Government</a:t>
            </a:r>
            <a:endParaRPr sz="800">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reaction</a:t>
            </a:r>
            <a:endParaRPr sz="800">
              <a:solidFill>
                <a:schemeClr val="dk1"/>
              </a:solidFill>
              <a:latin typeface="Gill Sans"/>
              <a:ea typeface="Gill Sans"/>
              <a:cs typeface="Gill Sans"/>
              <a:sym typeface="Gill Sans"/>
            </a:endParaRPr>
          </a:p>
        </p:txBody>
      </p:sp>
      <p:sp>
        <p:nvSpPr>
          <p:cNvPr id="230" name="Google Shape;230;p13"/>
          <p:cNvSpPr txBox="1"/>
          <p:nvPr/>
        </p:nvSpPr>
        <p:spPr>
          <a:xfrm>
            <a:off x="6888850" y="4965400"/>
            <a:ext cx="7998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Causes of war</a:t>
            </a:r>
            <a:endParaRPr b="0" i="0" sz="800" u="none" cap="none" strike="noStrike">
              <a:solidFill>
                <a:schemeClr val="dk1"/>
              </a:solidFill>
              <a:latin typeface="Gill Sans"/>
              <a:ea typeface="Gill Sans"/>
              <a:cs typeface="Gill Sans"/>
              <a:sym typeface="Gill Sans"/>
            </a:endParaRPr>
          </a:p>
        </p:txBody>
      </p:sp>
      <p:sp>
        <p:nvSpPr>
          <p:cNvPr id="429" name="Google Shape;429;p13"/>
          <p:cNvSpPr txBox="1"/>
          <p:nvPr/>
        </p:nvSpPr>
        <p:spPr>
          <a:xfrm>
            <a:off x="7166681" y="3529900"/>
            <a:ext cx="507000" cy="215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Impacts</a:t>
            </a:r>
            <a:endParaRPr b="0" i="0" sz="800" u="none" cap="none" strike="noStrike">
              <a:solidFill>
                <a:schemeClr val="dk1"/>
              </a:solidFill>
              <a:latin typeface="Gill Sans"/>
              <a:ea typeface="Gill Sans"/>
              <a:cs typeface="Gill Sans"/>
              <a:sym typeface="Gill Sans"/>
            </a:endParaRPr>
          </a:p>
        </p:txBody>
      </p:sp>
      <p:cxnSp>
        <p:nvCxnSpPr>
          <p:cNvPr id="430" name="Google Shape;430;p13"/>
          <p:cNvCxnSpPr/>
          <p:nvPr/>
        </p:nvCxnSpPr>
        <p:spPr>
          <a:xfrm flipH="1">
            <a:off x="7321888" y="3764925"/>
            <a:ext cx="86100" cy="259500"/>
          </a:xfrm>
          <a:prstGeom prst="straightConnector1">
            <a:avLst/>
          </a:prstGeom>
          <a:noFill/>
          <a:ln cap="flat" cmpd="sng" w="19050">
            <a:solidFill>
              <a:srgbClr val="92D050"/>
            </a:solidFill>
            <a:prstDash val="solid"/>
            <a:miter lim="800000"/>
            <a:headEnd len="sm" w="sm" type="none"/>
            <a:tailEnd len="med" w="med" type="oval"/>
          </a:ln>
        </p:spPr>
      </p:cxnSp>
      <p:sp>
        <p:nvSpPr>
          <p:cNvPr id="431" name="Google Shape;431;p13"/>
          <p:cNvSpPr txBox="1"/>
          <p:nvPr/>
        </p:nvSpPr>
        <p:spPr>
          <a:xfrm>
            <a:off x="3822150" y="4672200"/>
            <a:ext cx="990900" cy="24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National Insurance</a:t>
            </a:r>
            <a:endParaRPr b="0" i="0" sz="800" u="none" cap="none" strike="noStrike">
              <a:solidFill>
                <a:schemeClr val="dk1"/>
              </a:solidFill>
              <a:latin typeface="Gill Sans"/>
              <a:ea typeface="Gill Sans"/>
              <a:cs typeface="Gill Sans"/>
              <a:sym typeface="Gill Sans"/>
            </a:endParaRPr>
          </a:p>
        </p:txBody>
      </p:sp>
      <p:sp>
        <p:nvSpPr>
          <p:cNvPr id="432" name="Google Shape;432;p13"/>
          <p:cNvSpPr txBox="1"/>
          <p:nvPr/>
        </p:nvSpPr>
        <p:spPr>
          <a:xfrm>
            <a:off x="442325" y="4207000"/>
            <a:ext cx="8514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Emily Davison</a:t>
            </a:r>
            <a:endParaRPr b="0" i="0" sz="800" u="none" cap="none" strike="noStrike">
              <a:solidFill>
                <a:schemeClr val="dk1"/>
              </a:solidFill>
              <a:latin typeface="Gill Sans"/>
              <a:ea typeface="Gill Sans"/>
              <a:cs typeface="Gill Sans"/>
              <a:sym typeface="Gill Sans"/>
            </a:endParaRPr>
          </a:p>
        </p:txBody>
      </p:sp>
      <p:sp>
        <p:nvSpPr>
          <p:cNvPr id="433" name="Google Shape;433;p13"/>
          <p:cNvSpPr txBox="1"/>
          <p:nvPr/>
        </p:nvSpPr>
        <p:spPr>
          <a:xfrm>
            <a:off x="124050" y="2866300"/>
            <a:ext cx="604200" cy="208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1918 Act</a:t>
            </a:r>
            <a:endParaRPr b="0" i="0" sz="800" u="none" cap="none" strike="noStrike">
              <a:solidFill>
                <a:schemeClr val="dk1"/>
              </a:solidFill>
              <a:latin typeface="Gill Sans"/>
              <a:ea typeface="Gill Sans"/>
              <a:cs typeface="Gill Sans"/>
              <a:sym typeface="Gill Sans"/>
            </a:endParaRPr>
          </a:p>
        </p:txBody>
      </p:sp>
      <p:sp>
        <p:nvSpPr>
          <p:cNvPr id="434" name="Google Shape;434;p13"/>
          <p:cNvSpPr txBox="1"/>
          <p:nvPr/>
        </p:nvSpPr>
        <p:spPr>
          <a:xfrm>
            <a:off x="5529925" y="8808063"/>
            <a:ext cx="671700" cy="23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Chancellor</a:t>
            </a:r>
            <a:endParaRPr b="0" i="0" sz="1400" u="none" cap="none" strike="noStrike">
              <a:solidFill>
                <a:srgbClr val="000000"/>
              </a:solidFill>
              <a:latin typeface="Arial"/>
              <a:ea typeface="Arial"/>
              <a:cs typeface="Arial"/>
              <a:sym typeface="Arial"/>
            </a:endParaRPr>
          </a:p>
        </p:txBody>
      </p:sp>
      <p:sp>
        <p:nvSpPr>
          <p:cNvPr id="190" name="Google Shape;190;p13"/>
          <p:cNvSpPr txBox="1"/>
          <p:nvPr/>
        </p:nvSpPr>
        <p:spPr>
          <a:xfrm>
            <a:off x="5744850" y="7668150"/>
            <a:ext cx="671700" cy="23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Nazi party</a:t>
            </a:r>
            <a:endParaRPr b="0" i="0" sz="1400" u="none" cap="none" strike="noStrike">
              <a:solidFill>
                <a:srgbClr val="000000"/>
              </a:solidFill>
              <a:latin typeface="Arial"/>
              <a:ea typeface="Arial"/>
              <a:cs typeface="Arial"/>
              <a:sym typeface="Arial"/>
            </a:endParaRPr>
          </a:p>
        </p:txBody>
      </p:sp>
      <p:sp>
        <p:nvSpPr>
          <p:cNvPr id="317" name="Google Shape;317;p13"/>
          <p:cNvSpPr txBox="1"/>
          <p:nvPr/>
        </p:nvSpPr>
        <p:spPr>
          <a:xfrm>
            <a:off x="8669650" y="8869573"/>
            <a:ext cx="708600" cy="27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Treaty of Versailles</a:t>
            </a:r>
            <a:endParaRPr b="0" i="0" sz="1400" u="none" cap="none" strike="noStrike">
              <a:solidFill>
                <a:srgbClr val="000000"/>
              </a:solidFill>
              <a:latin typeface="Arial"/>
              <a:ea typeface="Arial"/>
              <a:cs typeface="Arial"/>
              <a:sym typeface="Arial"/>
            </a:endParaRPr>
          </a:p>
        </p:txBody>
      </p:sp>
      <p:sp>
        <p:nvSpPr>
          <p:cNvPr id="166" name="Google Shape;166;p13"/>
          <p:cNvSpPr txBox="1"/>
          <p:nvPr/>
        </p:nvSpPr>
        <p:spPr>
          <a:xfrm>
            <a:off x="6791900" y="8818609"/>
            <a:ext cx="550800" cy="23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Political unrest</a:t>
            </a:r>
            <a:endParaRPr b="0" i="0" sz="1400" u="none" cap="none" strike="noStrike">
              <a:solidFill>
                <a:srgbClr val="000000"/>
              </a:solidFill>
              <a:latin typeface="Arial"/>
              <a:ea typeface="Arial"/>
              <a:cs typeface="Arial"/>
              <a:sym typeface="Arial"/>
            </a:endParaRPr>
          </a:p>
        </p:txBody>
      </p:sp>
      <p:sp>
        <p:nvSpPr>
          <p:cNvPr id="435" name="Google Shape;435;p13"/>
          <p:cNvSpPr txBox="1"/>
          <p:nvPr/>
        </p:nvSpPr>
        <p:spPr>
          <a:xfrm>
            <a:off x="8573275" y="8270851"/>
            <a:ext cx="684600" cy="27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Rise of the  Nazi party</a:t>
            </a:r>
            <a:endParaRPr b="0" i="0" sz="1400" u="none" cap="none" strike="noStrike">
              <a:solidFill>
                <a:srgbClr val="000000"/>
              </a:solidFill>
              <a:latin typeface="Arial"/>
              <a:ea typeface="Arial"/>
              <a:cs typeface="Arial"/>
              <a:sym typeface="Arial"/>
            </a:endParaRPr>
          </a:p>
        </p:txBody>
      </p:sp>
      <p:cxnSp>
        <p:nvCxnSpPr>
          <p:cNvPr id="436" name="Google Shape;436;p13"/>
          <p:cNvCxnSpPr>
            <a:stCxn id="435" idx="1"/>
          </p:cNvCxnSpPr>
          <p:nvPr/>
        </p:nvCxnSpPr>
        <p:spPr>
          <a:xfrm flipH="1">
            <a:off x="8164675" y="8409001"/>
            <a:ext cx="408600" cy="279900"/>
          </a:xfrm>
          <a:prstGeom prst="straightConnector1">
            <a:avLst/>
          </a:prstGeom>
          <a:noFill/>
          <a:ln cap="flat" cmpd="sng" w="19050">
            <a:solidFill>
              <a:srgbClr val="92D050"/>
            </a:solidFill>
            <a:prstDash val="solid"/>
            <a:miter lim="800000"/>
            <a:headEnd len="sm" w="sm" type="none"/>
            <a:tailEnd len="med" w="med" type="oval"/>
          </a:ln>
        </p:spPr>
      </p:cxnSp>
      <p:cxnSp>
        <p:nvCxnSpPr>
          <p:cNvPr id="437" name="Google Shape;437;p13"/>
          <p:cNvCxnSpPr>
            <a:stCxn id="438" idx="2"/>
          </p:cNvCxnSpPr>
          <p:nvPr/>
        </p:nvCxnSpPr>
        <p:spPr>
          <a:xfrm>
            <a:off x="7013164" y="9889625"/>
            <a:ext cx="137100" cy="308400"/>
          </a:xfrm>
          <a:prstGeom prst="straightConnector1">
            <a:avLst/>
          </a:prstGeom>
          <a:noFill/>
          <a:ln cap="flat" cmpd="sng" w="19050">
            <a:solidFill>
              <a:srgbClr val="92D050"/>
            </a:solidFill>
            <a:prstDash val="solid"/>
            <a:miter lim="800000"/>
            <a:headEnd len="sm" w="sm" type="none"/>
            <a:tailEnd len="med" w="med" type="oval"/>
          </a:ln>
        </p:spPr>
      </p:cxnSp>
      <p:cxnSp>
        <p:nvCxnSpPr>
          <p:cNvPr id="439" name="Google Shape;439;p13"/>
          <p:cNvCxnSpPr/>
          <p:nvPr/>
        </p:nvCxnSpPr>
        <p:spPr>
          <a:xfrm>
            <a:off x="7532537" y="9685614"/>
            <a:ext cx="251700" cy="127200"/>
          </a:xfrm>
          <a:prstGeom prst="straightConnector1">
            <a:avLst/>
          </a:prstGeom>
          <a:noFill/>
          <a:ln cap="flat" cmpd="sng" w="19050">
            <a:solidFill>
              <a:srgbClr val="92D050"/>
            </a:solidFill>
            <a:prstDash val="solid"/>
            <a:miter lim="800000"/>
            <a:headEnd len="sm" w="sm" type="none"/>
            <a:tailEnd len="med" w="med" type="oval"/>
          </a:ln>
        </p:spPr>
      </p:cxnSp>
      <p:cxnSp>
        <p:nvCxnSpPr>
          <p:cNvPr id="440" name="Google Shape;440;p13"/>
          <p:cNvCxnSpPr/>
          <p:nvPr/>
        </p:nvCxnSpPr>
        <p:spPr>
          <a:xfrm rot="10800000">
            <a:off x="7680425" y="10474600"/>
            <a:ext cx="213600" cy="338400"/>
          </a:xfrm>
          <a:prstGeom prst="straightConnector1">
            <a:avLst/>
          </a:prstGeom>
          <a:noFill/>
          <a:ln cap="flat" cmpd="sng" w="19050">
            <a:solidFill>
              <a:srgbClr val="92D050"/>
            </a:solidFill>
            <a:prstDash val="solid"/>
            <a:miter lim="800000"/>
            <a:headEnd len="sm" w="sm" type="none"/>
            <a:tailEnd len="med" w="med" type="oval"/>
          </a:ln>
        </p:spPr>
      </p:cxnSp>
      <p:cxnSp>
        <p:nvCxnSpPr>
          <p:cNvPr id="441" name="Google Shape;441;p13"/>
          <p:cNvCxnSpPr/>
          <p:nvPr/>
        </p:nvCxnSpPr>
        <p:spPr>
          <a:xfrm rot="10800000">
            <a:off x="2956585" y="10601674"/>
            <a:ext cx="9900" cy="279300"/>
          </a:xfrm>
          <a:prstGeom prst="straightConnector1">
            <a:avLst/>
          </a:prstGeom>
          <a:noFill/>
          <a:ln cap="flat" cmpd="sng" w="19050">
            <a:solidFill>
              <a:srgbClr val="92D050"/>
            </a:solidFill>
            <a:prstDash val="solid"/>
            <a:miter lim="800000"/>
            <a:headEnd len="sm" w="sm" type="none"/>
            <a:tailEnd len="med" w="med" type="oval"/>
          </a:ln>
        </p:spPr>
      </p:cxnSp>
      <p:cxnSp>
        <p:nvCxnSpPr>
          <p:cNvPr id="442" name="Google Shape;442;p13"/>
          <p:cNvCxnSpPr/>
          <p:nvPr/>
        </p:nvCxnSpPr>
        <p:spPr>
          <a:xfrm rot="10800000">
            <a:off x="1968550" y="10826600"/>
            <a:ext cx="234900" cy="133500"/>
          </a:xfrm>
          <a:prstGeom prst="straightConnector1">
            <a:avLst/>
          </a:prstGeom>
          <a:noFill/>
          <a:ln cap="flat" cmpd="sng" w="19050">
            <a:solidFill>
              <a:srgbClr val="92D050"/>
            </a:solidFill>
            <a:prstDash val="solid"/>
            <a:miter lim="800000"/>
            <a:headEnd len="sm" w="sm" type="none"/>
            <a:tailEnd len="med" w="med" type="oval"/>
          </a:ln>
        </p:spPr>
      </p:cxnSp>
      <p:cxnSp>
        <p:nvCxnSpPr>
          <p:cNvPr id="443" name="Google Shape;443;p13"/>
          <p:cNvCxnSpPr/>
          <p:nvPr/>
        </p:nvCxnSpPr>
        <p:spPr>
          <a:xfrm rot="10800000">
            <a:off x="1487000" y="11307025"/>
            <a:ext cx="369000" cy="19500"/>
          </a:xfrm>
          <a:prstGeom prst="straightConnector1">
            <a:avLst/>
          </a:prstGeom>
          <a:noFill/>
          <a:ln cap="flat" cmpd="sng" w="19050">
            <a:solidFill>
              <a:srgbClr val="92D050"/>
            </a:solidFill>
            <a:prstDash val="solid"/>
            <a:miter lim="800000"/>
            <a:headEnd len="sm" w="sm" type="none"/>
            <a:tailEnd len="med" w="med" type="oval"/>
          </a:ln>
        </p:spPr>
      </p:cxnSp>
      <p:cxnSp>
        <p:nvCxnSpPr>
          <p:cNvPr id="444" name="Google Shape;444;p13"/>
          <p:cNvCxnSpPr/>
          <p:nvPr/>
        </p:nvCxnSpPr>
        <p:spPr>
          <a:xfrm flipH="1">
            <a:off x="1572875" y="11677775"/>
            <a:ext cx="423000" cy="92400"/>
          </a:xfrm>
          <a:prstGeom prst="straightConnector1">
            <a:avLst/>
          </a:prstGeom>
          <a:noFill/>
          <a:ln cap="flat" cmpd="sng" w="19050">
            <a:solidFill>
              <a:srgbClr val="92D050"/>
            </a:solidFill>
            <a:prstDash val="solid"/>
            <a:miter lim="800000"/>
            <a:headEnd len="sm" w="sm" type="none"/>
            <a:tailEnd len="med" w="med" type="oval"/>
          </a:ln>
        </p:spPr>
      </p:cxnSp>
      <p:cxnSp>
        <p:nvCxnSpPr>
          <p:cNvPr id="445" name="Google Shape;445;p13"/>
          <p:cNvCxnSpPr/>
          <p:nvPr/>
        </p:nvCxnSpPr>
        <p:spPr>
          <a:xfrm>
            <a:off x="3268423" y="5836600"/>
            <a:ext cx="26400" cy="292200"/>
          </a:xfrm>
          <a:prstGeom prst="straightConnector1">
            <a:avLst/>
          </a:prstGeom>
          <a:noFill/>
          <a:ln cap="flat" cmpd="sng" w="19050">
            <a:solidFill>
              <a:srgbClr val="92D050"/>
            </a:solidFill>
            <a:prstDash val="solid"/>
            <a:miter lim="800000"/>
            <a:headEnd len="sm" w="sm" type="none"/>
            <a:tailEnd len="med" w="med" type="oval"/>
          </a:ln>
        </p:spPr>
      </p:cxnSp>
      <p:cxnSp>
        <p:nvCxnSpPr>
          <p:cNvPr id="446" name="Google Shape;446;p13"/>
          <p:cNvCxnSpPr/>
          <p:nvPr/>
        </p:nvCxnSpPr>
        <p:spPr>
          <a:xfrm>
            <a:off x="4716223" y="5836600"/>
            <a:ext cx="26400" cy="292200"/>
          </a:xfrm>
          <a:prstGeom prst="straightConnector1">
            <a:avLst/>
          </a:prstGeom>
          <a:noFill/>
          <a:ln cap="flat" cmpd="sng" w="19050">
            <a:solidFill>
              <a:srgbClr val="92D050"/>
            </a:solidFill>
            <a:prstDash val="solid"/>
            <a:miter lim="800000"/>
            <a:headEnd len="sm" w="sm" type="none"/>
            <a:tailEnd len="med" w="med" type="oval"/>
          </a:ln>
        </p:spPr>
      </p:cxnSp>
      <p:cxnSp>
        <p:nvCxnSpPr>
          <p:cNvPr id="447" name="Google Shape;447;p13"/>
          <p:cNvCxnSpPr>
            <a:stCxn id="201" idx="0"/>
          </p:cNvCxnSpPr>
          <p:nvPr/>
        </p:nvCxnSpPr>
        <p:spPr>
          <a:xfrm rot="10800000">
            <a:off x="3377400" y="6449000"/>
            <a:ext cx="43200" cy="282000"/>
          </a:xfrm>
          <a:prstGeom prst="straightConnector1">
            <a:avLst/>
          </a:prstGeom>
          <a:noFill/>
          <a:ln cap="flat" cmpd="sng" w="19050">
            <a:solidFill>
              <a:srgbClr val="92D050"/>
            </a:solidFill>
            <a:prstDash val="solid"/>
            <a:miter lim="800000"/>
            <a:headEnd len="sm" w="sm" type="none"/>
            <a:tailEnd len="med" w="med" type="oval"/>
          </a:ln>
        </p:spPr>
      </p:cxnSp>
      <p:cxnSp>
        <p:nvCxnSpPr>
          <p:cNvPr id="448" name="Google Shape;448;p13"/>
          <p:cNvCxnSpPr>
            <a:stCxn id="209" idx="0"/>
          </p:cNvCxnSpPr>
          <p:nvPr/>
        </p:nvCxnSpPr>
        <p:spPr>
          <a:xfrm rot="10800000">
            <a:off x="4444405" y="6449050"/>
            <a:ext cx="69900" cy="246000"/>
          </a:xfrm>
          <a:prstGeom prst="straightConnector1">
            <a:avLst/>
          </a:prstGeom>
          <a:noFill/>
          <a:ln cap="flat" cmpd="sng" w="19050">
            <a:solidFill>
              <a:srgbClr val="92D050"/>
            </a:solidFill>
            <a:prstDash val="solid"/>
            <a:miter lim="800000"/>
            <a:headEnd len="sm" w="sm" type="none"/>
            <a:tailEnd len="med" w="med" type="oval"/>
          </a:ln>
        </p:spPr>
      </p:cxnSp>
      <p:cxnSp>
        <p:nvCxnSpPr>
          <p:cNvPr id="449" name="Google Shape;449;p13"/>
          <p:cNvCxnSpPr>
            <a:stCxn id="205" idx="0"/>
          </p:cNvCxnSpPr>
          <p:nvPr/>
        </p:nvCxnSpPr>
        <p:spPr>
          <a:xfrm rot="10800000">
            <a:off x="5358752" y="6448903"/>
            <a:ext cx="34800" cy="286800"/>
          </a:xfrm>
          <a:prstGeom prst="straightConnector1">
            <a:avLst/>
          </a:prstGeom>
          <a:noFill/>
          <a:ln cap="flat" cmpd="sng" w="19050">
            <a:solidFill>
              <a:srgbClr val="92D050"/>
            </a:solidFill>
            <a:prstDash val="solid"/>
            <a:miter lim="800000"/>
            <a:headEnd len="sm" w="sm" type="none"/>
            <a:tailEnd len="med" w="med" type="oval"/>
          </a:ln>
        </p:spPr>
      </p:cxnSp>
      <p:cxnSp>
        <p:nvCxnSpPr>
          <p:cNvPr id="450" name="Google Shape;450;p13"/>
          <p:cNvCxnSpPr>
            <a:stCxn id="215" idx="0"/>
          </p:cNvCxnSpPr>
          <p:nvPr/>
        </p:nvCxnSpPr>
        <p:spPr>
          <a:xfrm rot="10800000">
            <a:off x="6425388" y="6449105"/>
            <a:ext cx="23400" cy="338400"/>
          </a:xfrm>
          <a:prstGeom prst="straightConnector1">
            <a:avLst/>
          </a:prstGeom>
          <a:noFill/>
          <a:ln cap="flat" cmpd="sng" w="19050">
            <a:solidFill>
              <a:srgbClr val="92D050"/>
            </a:solidFill>
            <a:prstDash val="solid"/>
            <a:miter lim="800000"/>
            <a:headEnd len="sm" w="sm" type="none"/>
            <a:tailEnd len="med" w="med" type="oval"/>
          </a:ln>
        </p:spPr>
      </p:cxnSp>
      <p:cxnSp>
        <p:nvCxnSpPr>
          <p:cNvPr id="451" name="Google Shape;451;p13"/>
          <p:cNvCxnSpPr>
            <a:stCxn id="431" idx="0"/>
          </p:cNvCxnSpPr>
          <p:nvPr/>
        </p:nvCxnSpPr>
        <p:spPr>
          <a:xfrm flipH="1" rot="10800000">
            <a:off x="4317600" y="4405500"/>
            <a:ext cx="57300" cy="266700"/>
          </a:xfrm>
          <a:prstGeom prst="straightConnector1">
            <a:avLst/>
          </a:prstGeom>
          <a:noFill/>
          <a:ln cap="flat" cmpd="sng" w="19050">
            <a:solidFill>
              <a:srgbClr val="92D050"/>
            </a:solidFill>
            <a:prstDash val="solid"/>
            <a:miter lim="800000"/>
            <a:headEnd len="sm" w="sm" type="none"/>
            <a:tailEnd len="med" w="med" type="oval"/>
          </a:ln>
        </p:spPr>
      </p:cxnSp>
      <p:cxnSp>
        <p:nvCxnSpPr>
          <p:cNvPr id="452" name="Google Shape;452;p13"/>
          <p:cNvCxnSpPr>
            <a:stCxn id="425" idx="0"/>
          </p:cNvCxnSpPr>
          <p:nvPr/>
        </p:nvCxnSpPr>
        <p:spPr>
          <a:xfrm rot="10800000">
            <a:off x="3308127" y="4329399"/>
            <a:ext cx="4500" cy="377100"/>
          </a:xfrm>
          <a:prstGeom prst="straightConnector1">
            <a:avLst/>
          </a:prstGeom>
          <a:noFill/>
          <a:ln cap="flat" cmpd="sng" w="19050">
            <a:solidFill>
              <a:srgbClr val="92D050"/>
            </a:solidFill>
            <a:prstDash val="solid"/>
            <a:miter lim="800000"/>
            <a:headEnd len="sm" w="sm" type="none"/>
            <a:tailEnd len="med" w="med" type="oval"/>
          </a:ln>
        </p:spPr>
      </p:cxnSp>
      <p:cxnSp>
        <p:nvCxnSpPr>
          <p:cNvPr id="453" name="Google Shape;453;p13"/>
          <p:cNvCxnSpPr/>
          <p:nvPr/>
        </p:nvCxnSpPr>
        <p:spPr>
          <a:xfrm flipH="1" rot="10800000">
            <a:off x="2284275" y="4405475"/>
            <a:ext cx="33300" cy="256800"/>
          </a:xfrm>
          <a:prstGeom prst="straightConnector1">
            <a:avLst/>
          </a:prstGeom>
          <a:noFill/>
          <a:ln cap="flat" cmpd="sng" w="19050">
            <a:solidFill>
              <a:srgbClr val="92D050"/>
            </a:solidFill>
            <a:prstDash val="solid"/>
            <a:miter lim="800000"/>
            <a:headEnd len="sm" w="sm" type="none"/>
            <a:tailEnd len="med" w="med" type="oval"/>
          </a:ln>
        </p:spPr>
      </p:cxnSp>
      <p:cxnSp>
        <p:nvCxnSpPr>
          <p:cNvPr id="454" name="Google Shape;454;p13"/>
          <p:cNvCxnSpPr/>
          <p:nvPr/>
        </p:nvCxnSpPr>
        <p:spPr>
          <a:xfrm flipH="1" rot="10800000">
            <a:off x="1504165" y="4204725"/>
            <a:ext cx="268500" cy="305400"/>
          </a:xfrm>
          <a:prstGeom prst="straightConnector1">
            <a:avLst/>
          </a:prstGeom>
          <a:noFill/>
          <a:ln cap="flat" cmpd="sng" w="19050">
            <a:solidFill>
              <a:srgbClr val="92D050"/>
            </a:solidFill>
            <a:prstDash val="solid"/>
            <a:miter lim="800000"/>
            <a:headEnd len="sm" w="sm" type="none"/>
            <a:tailEnd len="med" w="med" type="oval"/>
          </a:ln>
        </p:spPr>
      </p:cxnSp>
      <p:cxnSp>
        <p:nvCxnSpPr>
          <p:cNvPr id="455" name="Google Shape;455;p13"/>
          <p:cNvCxnSpPr/>
          <p:nvPr/>
        </p:nvCxnSpPr>
        <p:spPr>
          <a:xfrm flipH="1" rot="10800000">
            <a:off x="1117138" y="4012013"/>
            <a:ext cx="265800" cy="271200"/>
          </a:xfrm>
          <a:prstGeom prst="straightConnector1">
            <a:avLst/>
          </a:prstGeom>
          <a:noFill/>
          <a:ln cap="flat" cmpd="sng" w="19050">
            <a:solidFill>
              <a:srgbClr val="92D050"/>
            </a:solidFill>
            <a:prstDash val="solid"/>
            <a:miter lim="800000"/>
            <a:headEnd len="sm" w="sm" type="none"/>
            <a:tailEnd len="med" w="med" type="oval"/>
          </a:ln>
        </p:spPr>
      </p:cxnSp>
      <p:cxnSp>
        <p:nvCxnSpPr>
          <p:cNvPr id="456" name="Google Shape;456;p13"/>
          <p:cNvCxnSpPr>
            <a:endCxn id="428" idx="3"/>
          </p:cNvCxnSpPr>
          <p:nvPr/>
        </p:nvCxnSpPr>
        <p:spPr>
          <a:xfrm flipH="1" rot="10800000">
            <a:off x="767258" y="3418523"/>
            <a:ext cx="268800" cy="31200"/>
          </a:xfrm>
          <a:prstGeom prst="straightConnector1">
            <a:avLst/>
          </a:prstGeom>
          <a:noFill/>
          <a:ln cap="flat" cmpd="sng" w="19050">
            <a:solidFill>
              <a:srgbClr val="92D050"/>
            </a:solidFill>
            <a:prstDash val="solid"/>
            <a:miter lim="800000"/>
            <a:headEnd len="sm" w="sm" type="none"/>
            <a:tailEnd len="med" w="med" type="oval"/>
          </a:ln>
        </p:spPr>
      </p:cxnSp>
      <p:cxnSp>
        <p:nvCxnSpPr>
          <p:cNvPr id="457" name="Google Shape;457;p13"/>
          <p:cNvCxnSpPr>
            <a:stCxn id="433" idx="3"/>
          </p:cNvCxnSpPr>
          <p:nvPr/>
        </p:nvCxnSpPr>
        <p:spPr>
          <a:xfrm flipH="1" rot="10800000">
            <a:off x="728250" y="2874550"/>
            <a:ext cx="366300" cy="96000"/>
          </a:xfrm>
          <a:prstGeom prst="straightConnector1">
            <a:avLst/>
          </a:prstGeom>
          <a:noFill/>
          <a:ln cap="flat" cmpd="sng" w="19050">
            <a:solidFill>
              <a:srgbClr val="92D050"/>
            </a:solidFill>
            <a:prstDash val="solid"/>
            <a:miter lim="800000"/>
            <a:headEnd len="sm" w="sm" type="none"/>
            <a:tailEnd len="med" w="med" type="oval"/>
          </a:ln>
        </p:spPr>
      </p:cxnSp>
      <p:cxnSp>
        <p:nvCxnSpPr>
          <p:cNvPr id="458" name="Google Shape;458;p13"/>
          <p:cNvCxnSpPr/>
          <p:nvPr/>
        </p:nvCxnSpPr>
        <p:spPr>
          <a:xfrm flipH="1">
            <a:off x="2560348" y="3714061"/>
            <a:ext cx="121800" cy="261900"/>
          </a:xfrm>
          <a:prstGeom prst="straightConnector1">
            <a:avLst/>
          </a:prstGeom>
          <a:noFill/>
          <a:ln cap="flat" cmpd="sng" w="19050">
            <a:solidFill>
              <a:srgbClr val="92D050"/>
            </a:solidFill>
            <a:prstDash val="solid"/>
            <a:miter lim="800000"/>
            <a:headEnd len="sm" w="sm" type="none"/>
            <a:tailEnd len="med" w="med" type="oval"/>
          </a:ln>
        </p:spPr>
      </p:cxnSp>
      <p:cxnSp>
        <p:nvCxnSpPr>
          <p:cNvPr id="459" name="Google Shape;459;p13"/>
          <p:cNvCxnSpPr/>
          <p:nvPr/>
        </p:nvCxnSpPr>
        <p:spPr>
          <a:xfrm>
            <a:off x="854250" y="6315425"/>
            <a:ext cx="374400" cy="166200"/>
          </a:xfrm>
          <a:prstGeom prst="straightConnector1">
            <a:avLst/>
          </a:prstGeom>
          <a:noFill/>
          <a:ln cap="flat" cmpd="sng" w="19050">
            <a:solidFill>
              <a:srgbClr val="92D050"/>
            </a:solidFill>
            <a:prstDash val="solid"/>
            <a:miter lim="800000"/>
            <a:headEnd len="sm" w="sm" type="none"/>
            <a:tailEnd len="med" w="med" type="oval"/>
          </a:ln>
        </p:spPr>
      </p:cxnSp>
      <p:sp>
        <p:nvSpPr>
          <p:cNvPr id="460" name="Google Shape;460;p13"/>
          <p:cNvSpPr txBox="1"/>
          <p:nvPr/>
        </p:nvSpPr>
        <p:spPr>
          <a:xfrm>
            <a:off x="1971125" y="11527775"/>
            <a:ext cx="8838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Industrialisation</a:t>
            </a:r>
            <a:endParaRPr b="0" i="0" sz="800" u="none" cap="none" strike="noStrike">
              <a:solidFill>
                <a:schemeClr val="dk1"/>
              </a:solidFill>
              <a:latin typeface="Gill Sans"/>
              <a:ea typeface="Gill Sans"/>
              <a:cs typeface="Gill Sans"/>
              <a:sym typeface="Gill Sans"/>
            </a:endParaRPr>
          </a:p>
        </p:txBody>
      </p:sp>
      <p:sp>
        <p:nvSpPr>
          <p:cNvPr id="461" name="Google Shape;461;p13"/>
          <p:cNvSpPr txBox="1"/>
          <p:nvPr/>
        </p:nvSpPr>
        <p:spPr>
          <a:xfrm>
            <a:off x="140051" y="11870837"/>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Miasma</a:t>
            </a:r>
            <a:endParaRPr b="0" i="0" sz="800" u="none" cap="none" strike="noStrike">
              <a:solidFill>
                <a:schemeClr val="dk1"/>
              </a:solidFill>
              <a:latin typeface="Gill Sans"/>
              <a:ea typeface="Gill Sans"/>
              <a:cs typeface="Gill Sans"/>
              <a:sym typeface="Gill Sans"/>
            </a:endParaRPr>
          </a:p>
        </p:txBody>
      </p:sp>
      <p:sp>
        <p:nvSpPr>
          <p:cNvPr id="462" name="Google Shape;462;p13"/>
          <p:cNvSpPr txBox="1"/>
          <p:nvPr/>
        </p:nvSpPr>
        <p:spPr>
          <a:xfrm>
            <a:off x="1852325" y="11237850"/>
            <a:ext cx="6690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Flagellants</a:t>
            </a:r>
            <a:endParaRPr b="0" i="0" sz="800" u="none" cap="none" strike="noStrike">
              <a:solidFill>
                <a:schemeClr val="dk1"/>
              </a:solidFill>
              <a:latin typeface="Gill Sans"/>
              <a:ea typeface="Gill Sans"/>
              <a:cs typeface="Gill Sans"/>
              <a:sym typeface="Gill Sans"/>
            </a:endParaRPr>
          </a:p>
        </p:txBody>
      </p:sp>
      <p:sp>
        <p:nvSpPr>
          <p:cNvPr id="463" name="Google Shape;463;p13"/>
          <p:cNvSpPr txBox="1"/>
          <p:nvPr/>
        </p:nvSpPr>
        <p:spPr>
          <a:xfrm>
            <a:off x="142025" y="11410575"/>
            <a:ext cx="728400" cy="28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Coronavirus pandemic</a:t>
            </a:r>
            <a:endParaRPr b="0" i="0" sz="800" u="none" cap="none" strike="noStrike">
              <a:solidFill>
                <a:schemeClr val="dk1"/>
              </a:solidFill>
              <a:latin typeface="Gill Sans"/>
              <a:ea typeface="Gill Sans"/>
              <a:cs typeface="Gill Sans"/>
              <a:sym typeface="Gill Sans"/>
            </a:endParaRPr>
          </a:p>
        </p:txBody>
      </p:sp>
      <p:sp>
        <p:nvSpPr>
          <p:cNvPr id="464" name="Google Shape;464;p13"/>
          <p:cNvSpPr txBox="1"/>
          <p:nvPr/>
        </p:nvSpPr>
        <p:spPr>
          <a:xfrm>
            <a:off x="429175" y="12411225"/>
            <a:ext cx="7284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Malnutrition</a:t>
            </a:r>
            <a:endParaRPr b="0" i="0" sz="800" u="none" cap="none" strike="noStrike">
              <a:solidFill>
                <a:schemeClr val="dk1"/>
              </a:solidFill>
              <a:latin typeface="Gill Sans"/>
              <a:ea typeface="Gill Sans"/>
              <a:cs typeface="Gill Sans"/>
              <a:sym typeface="Gill Sans"/>
            </a:endParaRPr>
          </a:p>
        </p:txBody>
      </p:sp>
      <p:sp>
        <p:nvSpPr>
          <p:cNvPr id="307" name="Google Shape;307;p13"/>
          <p:cNvSpPr txBox="1"/>
          <p:nvPr/>
        </p:nvSpPr>
        <p:spPr>
          <a:xfrm>
            <a:off x="374625" y="10536850"/>
            <a:ext cx="5451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Alchemy</a:t>
            </a:r>
            <a:endParaRPr b="0" i="0" sz="800" u="none" cap="none" strike="noStrike">
              <a:solidFill>
                <a:schemeClr val="dk1"/>
              </a:solidFill>
              <a:latin typeface="Gill Sans"/>
              <a:ea typeface="Gill Sans"/>
              <a:cs typeface="Gill Sans"/>
              <a:sym typeface="Gill Sans"/>
            </a:endParaRPr>
          </a:p>
        </p:txBody>
      </p:sp>
      <p:sp>
        <p:nvSpPr>
          <p:cNvPr id="465" name="Google Shape;465;p13"/>
          <p:cNvSpPr txBox="1"/>
          <p:nvPr/>
        </p:nvSpPr>
        <p:spPr>
          <a:xfrm>
            <a:off x="1977050" y="10955375"/>
            <a:ext cx="715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Vaccination</a:t>
            </a:r>
            <a:endParaRPr b="0" i="0" sz="800" u="none" cap="none" strike="noStrike">
              <a:solidFill>
                <a:schemeClr val="dk1"/>
              </a:solidFill>
              <a:latin typeface="Gill Sans"/>
              <a:ea typeface="Gill Sans"/>
              <a:cs typeface="Gill Sans"/>
              <a:sym typeface="Gill Sans"/>
            </a:endParaRPr>
          </a:p>
        </p:txBody>
      </p:sp>
      <p:sp>
        <p:nvSpPr>
          <p:cNvPr id="153" name="Google Shape;153;p13"/>
          <p:cNvSpPr txBox="1"/>
          <p:nvPr/>
        </p:nvSpPr>
        <p:spPr>
          <a:xfrm>
            <a:off x="1335350" y="9847475"/>
            <a:ext cx="7086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Bacteriology</a:t>
            </a:r>
            <a:endParaRPr b="0" i="0" sz="800" u="none" cap="none" strike="noStrike">
              <a:solidFill>
                <a:schemeClr val="dk1"/>
              </a:solidFill>
              <a:latin typeface="Gill Sans"/>
              <a:ea typeface="Gill Sans"/>
              <a:cs typeface="Gill Sans"/>
              <a:sym typeface="Gill Sans"/>
            </a:endParaRPr>
          </a:p>
        </p:txBody>
      </p:sp>
      <p:sp>
        <p:nvSpPr>
          <p:cNvPr id="466" name="Google Shape;466;p13"/>
          <p:cNvSpPr txBox="1"/>
          <p:nvPr/>
        </p:nvSpPr>
        <p:spPr>
          <a:xfrm>
            <a:off x="614800" y="10141950"/>
            <a:ext cx="914400" cy="259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Scientific method</a:t>
            </a:r>
            <a:endParaRPr b="0" i="0" sz="800" u="none" cap="none" strike="noStrike">
              <a:solidFill>
                <a:schemeClr val="dk1"/>
              </a:solidFill>
              <a:latin typeface="Gill Sans"/>
              <a:ea typeface="Gill Sans"/>
              <a:cs typeface="Gill Sans"/>
              <a:sym typeface="Gill Sans"/>
            </a:endParaRPr>
          </a:p>
        </p:txBody>
      </p:sp>
      <p:sp>
        <p:nvSpPr>
          <p:cNvPr id="467" name="Google Shape;467;p13"/>
          <p:cNvSpPr txBox="1"/>
          <p:nvPr/>
        </p:nvSpPr>
        <p:spPr>
          <a:xfrm>
            <a:off x="2485350" y="10845075"/>
            <a:ext cx="8574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Zodiac charts</a:t>
            </a:r>
            <a:endParaRPr b="0" i="0" sz="800" u="none" cap="none" strike="noStrike">
              <a:solidFill>
                <a:schemeClr val="dk1"/>
              </a:solidFill>
              <a:latin typeface="Gill Sans"/>
              <a:ea typeface="Gill Sans"/>
              <a:cs typeface="Gill Sans"/>
              <a:sym typeface="Gill Sans"/>
            </a:endParaRPr>
          </a:p>
        </p:txBody>
      </p:sp>
      <p:sp>
        <p:nvSpPr>
          <p:cNvPr id="468" name="Google Shape;468;p13"/>
          <p:cNvSpPr txBox="1"/>
          <p:nvPr/>
        </p:nvSpPr>
        <p:spPr>
          <a:xfrm>
            <a:off x="2106526" y="9648287"/>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Leeches</a:t>
            </a:r>
            <a:endParaRPr b="0" i="0" sz="800" u="none" cap="none" strike="noStrike">
              <a:solidFill>
                <a:schemeClr val="dk1"/>
              </a:solidFill>
              <a:latin typeface="Gill Sans"/>
              <a:ea typeface="Gill Sans"/>
              <a:cs typeface="Gill Sans"/>
              <a:sym typeface="Gill Sans"/>
            </a:endParaRPr>
          </a:p>
        </p:txBody>
      </p:sp>
      <p:sp>
        <p:nvSpPr>
          <p:cNvPr id="469" name="Google Shape;469;p13"/>
          <p:cNvSpPr txBox="1"/>
          <p:nvPr/>
        </p:nvSpPr>
        <p:spPr>
          <a:xfrm>
            <a:off x="3122576" y="9660500"/>
            <a:ext cx="6642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Antibiotics</a:t>
            </a:r>
            <a:endParaRPr b="0" i="0" sz="800" u="none" cap="none" strike="noStrike">
              <a:solidFill>
                <a:schemeClr val="dk1"/>
              </a:solidFill>
              <a:latin typeface="Gill Sans"/>
              <a:ea typeface="Gill Sans"/>
              <a:cs typeface="Gill Sans"/>
              <a:sym typeface="Gill Sans"/>
            </a:endParaRPr>
          </a:p>
        </p:txBody>
      </p:sp>
      <p:sp>
        <p:nvSpPr>
          <p:cNvPr id="470" name="Google Shape;470;p13"/>
          <p:cNvSpPr txBox="1"/>
          <p:nvPr/>
        </p:nvSpPr>
        <p:spPr>
          <a:xfrm>
            <a:off x="3483125" y="10932225"/>
            <a:ext cx="8232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Four Humours</a:t>
            </a:r>
            <a:endParaRPr b="0" i="0" sz="800" u="none" cap="none" strike="noStrike">
              <a:solidFill>
                <a:schemeClr val="dk1"/>
              </a:solidFill>
              <a:latin typeface="Gill Sans"/>
              <a:ea typeface="Gill Sans"/>
              <a:cs typeface="Gill Sans"/>
              <a:sym typeface="Gill Sans"/>
            </a:endParaRPr>
          </a:p>
        </p:txBody>
      </p:sp>
      <p:sp>
        <p:nvSpPr>
          <p:cNvPr id="471" name="Google Shape;471;p13"/>
          <p:cNvSpPr txBox="1"/>
          <p:nvPr/>
        </p:nvSpPr>
        <p:spPr>
          <a:xfrm>
            <a:off x="4383600" y="10988425"/>
            <a:ext cx="656700" cy="22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Scanning techniques</a:t>
            </a:r>
            <a:endParaRPr b="0" i="0" sz="800" u="none" cap="none" strike="noStrike">
              <a:solidFill>
                <a:schemeClr val="dk1"/>
              </a:solidFill>
              <a:latin typeface="Gill Sans"/>
              <a:ea typeface="Gill Sans"/>
              <a:cs typeface="Gill Sans"/>
              <a:sym typeface="Gill Sans"/>
            </a:endParaRPr>
          </a:p>
        </p:txBody>
      </p:sp>
      <p:sp>
        <p:nvSpPr>
          <p:cNvPr id="159" name="Google Shape;159;p13"/>
          <p:cNvSpPr txBox="1"/>
          <p:nvPr/>
        </p:nvSpPr>
        <p:spPr>
          <a:xfrm>
            <a:off x="4346524" y="9625425"/>
            <a:ext cx="817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Germ Theory</a:t>
            </a:r>
            <a:endParaRPr b="0" i="0" sz="800" u="none" cap="none" strike="noStrike">
              <a:solidFill>
                <a:schemeClr val="dk1"/>
              </a:solidFill>
              <a:latin typeface="Gill Sans"/>
              <a:ea typeface="Gill Sans"/>
              <a:cs typeface="Gill Sans"/>
              <a:sym typeface="Gill Sans"/>
            </a:endParaRPr>
          </a:p>
        </p:txBody>
      </p:sp>
      <p:sp>
        <p:nvSpPr>
          <p:cNvPr id="472" name="Google Shape;472;p13"/>
          <p:cNvSpPr txBox="1"/>
          <p:nvPr/>
        </p:nvSpPr>
        <p:spPr>
          <a:xfrm>
            <a:off x="5158426" y="10932612"/>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Genetic research</a:t>
            </a:r>
            <a:endParaRPr b="0" i="0" sz="800" u="none" cap="none" strike="noStrike">
              <a:solidFill>
                <a:schemeClr val="dk1"/>
              </a:solidFill>
              <a:latin typeface="Gill Sans"/>
              <a:ea typeface="Gill Sans"/>
              <a:cs typeface="Gill Sans"/>
              <a:sym typeface="Gill Sans"/>
            </a:endParaRPr>
          </a:p>
        </p:txBody>
      </p:sp>
      <p:sp>
        <p:nvSpPr>
          <p:cNvPr id="473" name="Google Shape;473;p13"/>
          <p:cNvSpPr txBox="1"/>
          <p:nvPr/>
        </p:nvSpPr>
        <p:spPr>
          <a:xfrm>
            <a:off x="5434301" y="9669675"/>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Church</a:t>
            </a:r>
            <a:endParaRPr b="0" i="0" sz="800" u="none" cap="none" strike="noStrike">
              <a:solidFill>
                <a:schemeClr val="dk1"/>
              </a:solidFill>
              <a:latin typeface="Gill Sans"/>
              <a:ea typeface="Gill Sans"/>
              <a:cs typeface="Gill Sans"/>
              <a:sym typeface="Gill Sans"/>
            </a:endParaRPr>
          </a:p>
        </p:txBody>
      </p:sp>
      <p:sp>
        <p:nvSpPr>
          <p:cNvPr id="474" name="Google Shape;474;p13"/>
          <p:cNvSpPr txBox="1"/>
          <p:nvPr/>
        </p:nvSpPr>
        <p:spPr>
          <a:xfrm>
            <a:off x="6056225" y="10883575"/>
            <a:ext cx="842700" cy="27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Monasteries and almshouses</a:t>
            </a:r>
            <a:endParaRPr b="0" i="0" sz="800" u="none" cap="none" strike="noStrike">
              <a:solidFill>
                <a:schemeClr val="dk1"/>
              </a:solidFill>
              <a:latin typeface="Gill Sans"/>
              <a:ea typeface="Gill Sans"/>
              <a:cs typeface="Gill Sans"/>
              <a:sym typeface="Gill Sans"/>
            </a:endParaRPr>
          </a:p>
        </p:txBody>
      </p:sp>
      <p:sp>
        <p:nvSpPr>
          <p:cNvPr id="169" name="Google Shape;169;p13"/>
          <p:cNvSpPr txBox="1"/>
          <p:nvPr/>
        </p:nvSpPr>
        <p:spPr>
          <a:xfrm>
            <a:off x="6040750" y="9581075"/>
            <a:ext cx="700500" cy="30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Endowed hospitals</a:t>
            </a:r>
            <a:endParaRPr b="0" i="0" sz="800" u="none" cap="none" strike="noStrike">
              <a:solidFill>
                <a:schemeClr val="dk1"/>
              </a:solidFill>
              <a:latin typeface="Gill Sans"/>
              <a:ea typeface="Gill Sans"/>
              <a:cs typeface="Gill Sans"/>
              <a:sym typeface="Gill Sans"/>
            </a:endParaRPr>
          </a:p>
        </p:txBody>
      </p:sp>
      <p:sp>
        <p:nvSpPr>
          <p:cNvPr id="475" name="Google Shape;475;p13"/>
          <p:cNvSpPr txBox="1"/>
          <p:nvPr/>
        </p:nvSpPr>
        <p:spPr>
          <a:xfrm>
            <a:off x="7000250" y="10908500"/>
            <a:ext cx="700500" cy="32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Florence Nightingale</a:t>
            </a:r>
            <a:endParaRPr b="0" i="0" sz="800" u="none" cap="none" strike="noStrike">
              <a:solidFill>
                <a:schemeClr val="dk1"/>
              </a:solidFill>
              <a:latin typeface="Gill Sans"/>
              <a:ea typeface="Gill Sans"/>
              <a:cs typeface="Gill Sans"/>
              <a:sym typeface="Gill Sans"/>
            </a:endParaRPr>
          </a:p>
        </p:txBody>
      </p:sp>
      <p:sp>
        <p:nvSpPr>
          <p:cNvPr id="476" name="Google Shape;476;p13"/>
          <p:cNvSpPr txBox="1"/>
          <p:nvPr/>
        </p:nvSpPr>
        <p:spPr>
          <a:xfrm>
            <a:off x="7716776" y="10758850"/>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Medieval towns</a:t>
            </a:r>
            <a:endParaRPr b="0" i="0" sz="800" u="none" cap="none" strike="noStrike">
              <a:solidFill>
                <a:schemeClr val="dk1"/>
              </a:solidFill>
              <a:latin typeface="Gill Sans"/>
              <a:ea typeface="Gill Sans"/>
              <a:cs typeface="Gill Sans"/>
              <a:sym typeface="Gill Sans"/>
            </a:endParaRPr>
          </a:p>
        </p:txBody>
      </p:sp>
      <p:sp>
        <p:nvSpPr>
          <p:cNvPr id="438" name="Google Shape;438;p13"/>
          <p:cNvSpPr txBox="1"/>
          <p:nvPr/>
        </p:nvSpPr>
        <p:spPr>
          <a:xfrm>
            <a:off x="6716914" y="9669725"/>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NHS</a:t>
            </a:r>
            <a:endParaRPr b="0" i="0" sz="800" u="none" cap="none" strike="noStrike">
              <a:solidFill>
                <a:schemeClr val="dk1"/>
              </a:solidFill>
              <a:latin typeface="Gill Sans"/>
              <a:ea typeface="Gill Sans"/>
              <a:cs typeface="Gill Sans"/>
              <a:sym typeface="Gill Sans"/>
            </a:endParaRPr>
          </a:p>
        </p:txBody>
      </p:sp>
      <p:sp>
        <p:nvSpPr>
          <p:cNvPr id="477" name="Google Shape;477;p13"/>
          <p:cNvSpPr txBox="1"/>
          <p:nvPr/>
        </p:nvSpPr>
        <p:spPr>
          <a:xfrm>
            <a:off x="8136130" y="10483950"/>
            <a:ext cx="8838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Plague </a:t>
            </a:r>
            <a:r>
              <a:rPr lang="en-GB" sz="800">
                <a:solidFill>
                  <a:schemeClr val="dk1"/>
                </a:solidFill>
                <a:latin typeface="Gill Sans"/>
                <a:ea typeface="Gill Sans"/>
                <a:cs typeface="Gill Sans"/>
                <a:sym typeface="Gill Sans"/>
              </a:rPr>
              <a:t>epidemics</a:t>
            </a:r>
            <a:endParaRPr b="0" i="0" sz="800" u="none" cap="none" strike="noStrike">
              <a:solidFill>
                <a:schemeClr val="dk1"/>
              </a:solidFill>
              <a:latin typeface="Gill Sans"/>
              <a:ea typeface="Gill Sans"/>
              <a:cs typeface="Gill Sans"/>
              <a:sym typeface="Gill Sans"/>
            </a:endParaRPr>
          </a:p>
        </p:txBody>
      </p:sp>
      <p:sp>
        <p:nvSpPr>
          <p:cNvPr id="478" name="Google Shape;478;p13"/>
          <p:cNvSpPr txBox="1"/>
          <p:nvPr/>
        </p:nvSpPr>
        <p:spPr>
          <a:xfrm>
            <a:off x="8682975" y="9921950"/>
            <a:ext cx="692400" cy="34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Public Health Acts</a:t>
            </a:r>
            <a:endParaRPr b="0" i="0" sz="800" u="none" cap="none" strike="noStrike">
              <a:solidFill>
                <a:schemeClr val="dk1"/>
              </a:solidFill>
              <a:latin typeface="Gill Sans"/>
              <a:ea typeface="Gill Sans"/>
              <a:cs typeface="Gill Sans"/>
              <a:sym typeface="Gill Sans"/>
            </a:endParaRPr>
          </a:p>
        </p:txBody>
      </p:sp>
      <p:sp>
        <p:nvSpPr>
          <p:cNvPr id="479" name="Google Shape;479;p13"/>
          <p:cNvSpPr txBox="1"/>
          <p:nvPr/>
        </p:nvSpPr>
        <p:spPr>
          <a:xfrm>
            <a:off x="6966589" y="9507562"/>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chemeClr val="dk1"/>
                </a:solidFill>
                <a:latin typeface="Gill Sans"/>
                <a:ea typeface="Gill Sans"/>
                <a:cs typeface="Gill Sans"/>
                <a:sym typeface="Gill Sans"/>
              </a:rPr>
              <a:t>Ch</a:t>
            </a:r>
            <a:r>
              <a:rPr lang="en-GB" sz="800">
                <a:solidFill>
                  <a:schemeClr val="dk1"/>
                </a:solidFill>
                <a:latin typeface="Gill Sans"/>
                <a:ea typeface="Gill Sans"/>
                <a:cs typeface="Gill Sans"/>
                <a:sym typeface="Gill Sans"/>
              </a:rPr>
              <a:t>adwick</a:t>
            </a:r>
            <a:endParaRPr b="0" i="0" sz="800" u="none" cap="none" strike="noStrike">
              <a:solidFill>
                <a:schemeClr val="dk1"/>
              </a:solidFill>
              <a:latin typeface="Gill Sans"/>
              <a:ea typeface="Gill Sans"/>
              <a:cs typeface="Gill Sans"/>
              <a:sym typeface="Gill Sans"/>
            </a:endParaRPr>
          </a:p>
        </p:txBody>
      </p:sp>
      <p:cxnSp>
        <p:nvCxnSpPr>
          <p:cNvPr id="480" name="Google Shape;480;p13"/>
          <p:cNvCxnSpPr>
            <a:endCxn id="421" idx="1"/>
          </p:cNvCxnSpPr>
          <p:nvPr/>
        </p:nvCxnSpPr>
        <p:spPr>
          <a:xfrm flipH="1" rot="10800000">
            <a:off x="641350" y="11114920"/>
            <a:ext cx="435300" cy="10200"/>
          </a:xfrm>
          <a:prstGeom prst="straightConnector1">
            <a:avLst/>
          </a:prstGeom>
          <a:noFill/>
          <a:ln cap="flat" cmpd="sng" w="19050">
            <a:solidFill>
              <a:srgbClr val="92D050"/>
            </a:solidFill>
            <a:prstDash val="solid"/>
            <a:miter lim="800000"/>
            <a:headEnd len="sm" w="sm" type="none"/>
            <a:tailEnd len="med" w="med" type="oval"/>
          </a:ln>
        </p:spPr>
      </p:cxnSp>
      <p:sp>
        <p:nvSpPr>
          <p:cNvPr id="481" name="Google Shape;481;p13"/>
          <p:cNvSpPr txBox="1"/>
          <p:nvPr/>
        </p:nvSpPr>
        <p:spPr>
          <a:xfrm>
            <a:off x="108325" y="10987475"/>
            <a:ext cx="718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Soothsayers</a:t>
            </a:r>
            <a:endParaRPr b="0" i="0" sz="800" u="none" cap="none" strike="noStrike">
              <a:solidFill>
                <a:schemeClr val="dk1"/>
              </a:solidFill>
              <a:latin typeface="Gill Sans"/>
              <a:ea typeface="Gill Sans"/>
              <a:cs typeface="Gill Sans"/>
              <a:sym typeface="Gill Sans"/>
            </a:endParaRPr>
          </a:p>
        </p:txBody>
      </p:sp>
      <p:cxnSp>
        <p:nvCxnSpPr>
          <p:cNvPr id="482" name="Google Shape;482;p13"/>
          <p:cNvCxnSpPr/>
          <p:nvPr/>
        </p:nvCxnSpPr>
        <p:spPr>
          <a:xfrm>
            <a:off x="2814654" y="9879863"/>
            <a:ext cx="23700" cy="431100"/>
          </a:xfrm>
          <a:prstGeom prst="straightConnector1">
            <a:avLst/>
          </a:prstGeom>
          <a:noFill/>
          <a:ln cap="flat" cmpd="sng" w="19050">
            <a:solidFill>
              <a:srgbClr val="92D050"/>
            </a:solidFill>
            <a:prstDash val="solid"/>
            <a:miter lim="800000"/>
            <a:headEnd len="sm" w="sm" type="none"/>
            <a:tailEnd len="med" w="med" type="oval"/>
          </a:ln>
        </p:spPr>
      </p:cxnSp>
      <p:sp>
        <p:nvSpPr>
          <p:cNvPr id="483" name="Google Shape;483;p13"/>
          <p:cNvSpPr txBox="1"/>
          <p:nvPr/>
        </p:nvSpPr>
        <p:spPr>
          <a:xfrm>
            <a:off x="2571327" y="9641975"/>
            <a:ext cx="673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Anaesthetic</a:t>
            </a:r>
            <a:endParaRPr b="0" i="0" sz="800" u="none" cap="none" strike="noStrike">
              <a:solidFill>
                <a:schemeClr val="dk1"/>
              </a:solidFill>
              <a:latin typeface="Gill Sans"/>
              <a:ea typeface="Gill Sans"/>
              <a:cs typeface="Gill Sans"/>
              <a:sym typeface="Gill Sans"/>
            </a:endParaRPr>
          </a:p>
        </p:txBody>
      </p:sp>
      <p:cxnSp>
        <p:nvCxnSpPr>
          <p:cNvPr id="484" name="Google Shape;484;p13"/>
          <p:cNvCxnSpPr/>
          <p:nvPr/>
        </p:nvCxnSpPr>
        <p:spPr>
          <a:xfrm>
            <a:off x="3924300" y="9918700"/>
            <a:ext cx="14700" cy="323700"/>
          </a:xfrm>
          <a:prstGeom prst="straightConnector1">
            <a:avLst/>
          </a:prstGeom>
          <a:noFill/>
          <a:ln cap="flat" cmpd="sng" w="19050">
            <a:solidFill>
              <a:srgbClr val="92D050"/>
            </a:solidFill>
            <a:prstDash val="solid"/>
            <a:miter lim="800000"/>
            <a:headEnd len="sm" w="sm" type="none"/>
            <a:tailEnd len="med" w="med" type="oval"/>
          </a:ln>
        </p:spPr>
      </p:cxnSp>
      <p:sp>
        <p:nvSpPr>
          <p:cNvPr id="485" name="Google Shape;485;p13"/>
          <p:cNvSpPr txBox="1"/>
          <p:nvPr/>
        </p:nvSpPr>
        <p:spPr>
          <a:xfrm>
            <a:off x="3748051" y="9649550"/>
            <a:ext cx="592500" cy="219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Arial"/>
              <a:buNone/>
            </a:pPr>
            <a:r>
              <a:rPr lang="en-GB" sz="800">
                <a:solidFill>
                  <a:schemeClr val="dk1"/>
                </a:solidFill>
                <a:latin typeface="Gill Sans"/>
                <a:ea typeface="Gill Sans"/>
                <a:cs typeface="Gill Sans"/>
                <a:sym typeface="Gill Sans"/>
              </a:rPr>
              <a:t>Vesalius</a:t>
            </a:r>
            <a:endParaRPr b="0" i="0" sz="800" u="none" cap="none" strike="noStrike">
              <a:solidFill>
                <a:schemeClr val="dk1"/>
              </a:solidFill>
              <a:latin typeface="Gill Sans"/>
              <a:ea typeface="Gill Sans"/>
              <a:cs typeface="Gill Sans"/>
              <a:sym typeface="Gill Sans"/>
            </a:endParaRPr>
          </a:p>
        </p:txBody>
      </p:sp>
      <p:cxnSp>
        <p:nvCxnSpPr>
          <p:cNvPr id="486" name="Google Shape;486;p13"/>
          <p:cNvCxnSpPr/>
          <p:nvPr/>
        </p:nvCxnSpPr>
        <p:spPr>
          <a:xfrm flipH="1" rot="10800000">
            <a:off x="921172" y="7823332"/>
            <a:ext cx="240900" cy="185700"/>
          </a:xfrm>
          <a:prstGeom prst="straightConnector1">
            <a:avLst/>
          </a:prstGeom>
          <a:noFill/>
          <a:ln cap="flat" cmpd="sng" w="19050">
            <a:solidFill>
              <a:srgbClr val="92D050"/>
            </a:solidFill>
            <a:prstDash val="solid"/>
            <a:miter lim="800000"/>
            <a:headEnd len="sm" w="sm" type="none"/>
            <a:tailEnd len="med" w="med" type="oval"/>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14"/>
          <p:cNvPicPr preferRelativeResize="0"/>
          <p:nvPr/>
        </p:nvPicPr>
        <p:blipFill rotWithShape="1">
          <a:blip r:embed="rId3">
            <a:alphaModFix/>
          </a:blip>
          <a:srcRect b="0" l="0" r="0" t="0"/>
          <a:stretch/>
        </p:blipFill>
        <p:spPr>
          <a:xfrm>
            <a:off x="8163074" y="214209"/>
            <a:ext cx="1171121" cy="1269044"/>
          </a:xfrm>
          <a:prstGeom prst="rect">
            <a:avLst/>
          </a:prstGeom>
          <a:noFill/>
          <a:ln>
            <a:noFill/>
          </a:ln>
        </p:spPr>
      </p:pic>
      <p:sp>
        <p:nvSpPr>
          <p:cNvPr id="492" name="Google Shape;492;p14"/>
          <p:cNvSpPr txBox="1"/>
          <p:nvPr/>
        </p:nvSpPr>
        <p:spPr>
          <a:xfrm>
            <a:off x="206326" y="494729"/>
            <a:ext cx="7802400" cy="708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chemeClr val="dk1"/>
                </a:solidFill>
                <a:latin typeface="Gill Sans"/>
                <a:ea typeface="Gill Sans"/>
                <a:cs typeface="Gill Sans"/>
                <a:sym typeface="Gill Sans"/>
              </a:rPr>
              <a:t>History Department Intent</a:t>
            </a:r>
            <a:endParaRPr b="0" i="0" sz="4000" u="none" cap="none" strike="noStrike">
              <a:solidFill>
                <a:schemeClr val="dk1"/>
              </a:solidFill>
              <a:latin typeface="Gill Sans"/>
              <a:ea typeface="Gill Sans"/>
              <a:cs typeface="Gill Sans"/>
              <a:sym typeface="Gill Sans"/>
            </a:endParaRPr>
          </a:p>
        </p:txBody>
      </p:sp>
      <p:sp>
        <p:nvSpPr>
          <p:cNvPr id="493" name="Google Shape;493;p14"/>
          <p:cNvSpPr txBox="1"/>
          <p:nvPr/>
        </p:nvSpPr>
        <p:spPr>
          <a:xfrm>
            <a:off x="370114" y="1759573"/>
            <a:ext cx="8948100" cy="2524200"/>
          </a:xfrm>
          <a:prstGeom prst="rect">
            <a:avLst/>
          </a:prstGeom>
          <a:solidFill>
            <a:schemeClr val="lt1"/>
          </a:solidFill>
          <a:ln cap="flat" cmpd="sng" w="5715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800" u="none" cap="none" strike="noStrike">
                <a:solidFill>
                  <a:schemeClr val="dk1"/>
                </a:solidFill>
                <a:latin typeface="Arial"/>
                <a:ea typeface="Arial"/>
                <a:cs typeface="Arial"/>
                <a:sym typeface="Arial"/>
              </a:rPr>
              <a:t>To empower our students with the historical knowledge and skills to understand the past and, through it, the present. </a:t>
            </a:r>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a:p>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GB" sz="1800" u="none" cap="none" strike="noStrike">
                <a:solidFill>
                  <a:schemeClr val="dk1"/>
                </a:solidFill>
                <a:latin typeface="Arial"/>
                <a:ea typeface="Arial"/>
                <a:cs typeface="Arial"/>
                <a:sym typeface="Arial"/>
              </a:rPr>
              <a:t>All our students can change the world for the better. Our History curriculum is designed to help our students to become game changers by: </a:t>
            </a:r>
            <a:endParaRPr/>
          </a:p>
          <a:p>
            <a:pPr indent="-285750" lvl="0" marL="285750" marR="0" rtl="0" algn="l">
              <a:lnSpc>
                <a:spcPct val="100000"/>
              </a:lnSpc>
              <a:spcBef>
                <a:spcPts val="0"/>
              </a:spcBef>
              <a:spcAft>
                <a:spcPts val="0"/>
              </a:spcAft>
              <a:buClr>
                <a:srgbClr val="000000"/>
              </a:buClr>
              <a:buSzPts val="1800"/>
              <a:buFont typeface="Arial"/>
              <a:buChar char="•"/>
            </a:pPr>
            <a:r>
              <a:rPr b="0" i="0" lang="en-GB" sz="1800" u="none" cap="none" strike="noStrike">
                <a:solidFill>
                  <a:schemeClr val="dk1"/>
                </a:solidFill>
                <a:latin typeface="Arial"/>
                <a:ea typeface="Arial"/>
                <a:cs typeface="Arial"/>
                <a:sym typeface="Arial"/>
              </a:rPr>
              <a:t>Providing relevant role models</a:t>
            </a:r>
            <a:endParaRPr/>
          </a:p>
          <a:p>
            <a:pPr indent="-285750" lvl="0" marL="285750" marR="0" rtl="0" algn="l">
              <a:lnSpc>
                <a:spcPct val="100000"/>
              </a:lnSpc>
              <a:spcBef>
                <a:spcPts val="0"/>
              </a:spcBef>
              <a:spcAft>
                <a:spcPts val="0"/>
              </a:spcAft>
              <a:buClr>
                <a:srgbClr val="000000"/>
              </a:buClr>
              <a:buSzPts val="1800"/>
              <a:buFont typeface="Arial"/>
              <a:buChar char="•"/>
            </a:pPr>
            <a:r>
              <a:rPr b="0" i="0" lang="en-GB" sz="1800" u="none" cap="none" strike="noStrike">
                <a:solidFill>
                  <a:schemeClr val="dk1"/>
                </a:solidFill>
                <a:latin typeface="Arial"/>
                <a:ea typeface="Arial"/>
                <a:cs typeface="Arial"/>
                <a:sym typeface="Arial"/>
              </a:rPr>
              <a:t>Empowering students with the knowledge and skills to understand the world. </a:t>
            </a:r>
            <a:endParaRPr/>
          </a:p>
        </p:txBody>
      </p:sp>
      <p:sp>
        <p:nvSpPr>
          <p:cNvPr id="494" name="Google Shape;494;p14"/>
          <p:cNvSpPr txBox="1"/>
          <p:nvPr/>
        </p:nvSpPr>
        <p:spPr>
          <a:xfrm>
            <a:off x="386102" y="5329781"/>
            <a:ext cx="8948100" cy="3309300"/>
          </a:xfrm>
          <a:prstGeom prst="rect">
            <a:avLst/>
          </a:prstGeom>
          <a:solidFill>
            <a:schemeClr val="lt1"/>
          </a:solidFill>
          <a:ln cap="flat" cmpd="sng" w="5715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GB" sz="1900">
                <a:solidFill>
                  <a:schemeClr val="dk1"/>
                </a:solidFill>
              </a:rPr>
              <a:t>The Key Stage Three Curriculum fully meets the requirements of the National Curriculum. We study the curriculum in a chronological breadth study. Planning topics in time period, with the use of some case studies, helps to develop understanding of key themes rather than being covered in depth. Big Picture Mastery lessons are taught at the end of each time period to develop students schema and to understand changes to each theme. </a:t>
            </a:r>
            <a:endParaRPr sz="1300">
              <a:solidFill>
                <a:schemeClr val="dk1"/>
              </a:solidFill>
            </a:endParaRPr>
          </a:p>
          <a:p>
            <a:pPr indent="0" lvl="0" marL="0" rtl="0" algn="l">
              <a:spcBef>
                <a:spcPts val="0"/>
              </a:spcBef>
              <a:spcAft>
                <a:spcPts val="0"/>
              </a:spcAft>
              <a:buClr>
                <a:schemeClr val="dk1"/>
              </a:buClr>
              <a:buFont typeface="Arial"/>
              <a:buNone/>
            </a:pPr>
            <a:r>
              <a:t/>
            </a:r>
            <a:endParaRPr sz="1900">
              <a:solidFill>
                <a:schemeClr val="dk1"/>
              </a:solidFill>
            </a:endParaRPr>
          </a:p>
          <a:p>
            <a:pPr indent="0" lvl="0" marL="0" rtl="0" algn="l">
              <a:spcBef>
                <a:spcPts val="0"/>
              </a:spcBef>
              <a:spcAft>
                <a:spcPts val="0"/>
              </a:spcAft>
              <a:buClr>
                <a:schemeClr val="dk1"/>
              </a:buClr>
              <a:buFont typeface="Arial"/>
              <a:buNone/>
            </a:pPr>
            <a:r>
              <a:rPr lang="en-GB" sz="1900">
                <a:solidFill>
                  <a:schemeClr val="dk1"/>
                </a:solidFill>
              </a:rPr>
              <a:t>The History curriculum includes the seven areas specified in the National Curriculum: development of Britain during the periods from 1066-1509; 1509-1745; 1745-1901; 1901 to the present, including the Holocaust; a local history study; pre-1066 study; and at least one world history study. </a:t>
            </a:r>
            <a:endParaRPr sz="2000">
              <a:solidFill>
                <a:schemeClr val="dk1"/>
              </a:solidFill>
            </a:endParaRPr>
          </a:p>
        </p:txBody>
      </p:sp>
      <p:sp>
        <p:nvSpPr>
          <p:cNvPr id="495" name="Google Shape;495;p14"/>
          <p:cNvSpPr txBox="1"/>
          <p:nvPr/>
        </p:nvSpPr>
        <p:spPr>
          <a:xfrm>
            <a:off x="1321800" y="4621895"/>
            <a:ext cx="7802400" cy="708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chemeClr val="dk1"/>
                </a:solidFill>
                <a:latin typeface="Gill Sans"/>
                <a:ea typeface="Gill Sans"/>
                <a:cs typeface="Gill Sans"/>
                <a:sym typeface="Gill Sans"/>
              </a:rPr>
              <a:t>KS3 History Sequencing Rationale</a:t>
            </a:r>
            <a:endParaRPr b="0" i="0" sz="4000" u="none" cap="none" strike="noStrike">
              <a:solidFill>
                <a:schemeClr val="dk1"/>
              </a:solidFill>
              <a:latin typeface="Gill Sans"/>
              <a:ea typeface="Gill Sans"/>
              <a:cs typeface="Gill Sans"/>
              <a:sym typeface="Gill Sans"/>
            </a:endParaRPr>
          </a:p>
        </p:txBody>
      </p:sp>
      <p:sp>
        <p:nvSpPr>
          <p:cNvPr id="496" name="Google Shape;496;p14"/>
          <p:cNvSpPr txBox="1"/>
          <p:nvPr/>
        </p:nvSpPr>
        <p:spPr>
          <a:xfrm>
            <a:off x="958944" y="9253544"/>
            <a:ext cx="7802400" cy="708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chemeClr val="dk1"/>
                </a:solidFill>
                <a:latin typeface="Gill Sans"/>
                <a:ea typeface="Gill Sans"/>
                <a:cs typeface="Gill Sans"/>
                <a:sym typeface="Gill Sans"/>
              </a:rPr>
              <a:t>KS4 History Sequencing Rationale</a:t>
            </a:r>
            <a:endParaRPr b="0" i="0" sz="4000" u="none" cap="none" strike="noStrike">
              <a:solidFill>
                <a:schemeClr val="dk1"/>
              </a:solidFill>
              <a:latin typeface="Gill Sans"/>
              <a:ea typeface="Gill Sans"/>
              <a:cs typeface="Gill Sans"/>
              <a:sym typeface="Gill Sans"/>
            </a:endParaRPr>
          </a:p>
        </p:txBody>
      </p:sp>
      <p:sp>
        <p:nvSpPr>
          <p:cNvPr id="497" name="Google Shape;497;p14"/>
          <p:cNvSpPr txBox="1"/>
          <p:nvPr/>
        </p:nvSpPr>
        <p:spPr>
          <a:xfrm>
            <a:off x="370113" y="10011954"/>
            <a:ext cx="8948100" cy="6726300"/>
          </a:xfrm>
          <a:prstGeom prst="rect">
            <a:avLst/>
          </a:prstGeom>
          <a:solidFill>
            <a:schemeClr val="lt1"/>
          </a:solidFill>
          <a:ln cap="flat" cmpd="sng" w="57150">
            <a:solidFill>
              <a:srgbClr val="00B05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sz="2000">
                <a:solidFill>
                  <a:schemeClr val="dk1"/>
                </a:solidFill>
              </a:rPr>
              <a:t>The Key Stage Four Curriculum is sequenced to allow progressive development of disciplinary concepts throughout the units covered.</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 The </a:t>
            </a:r>
            <a:r>
              <a:rPr b="1" lang="en-GB" sz="2000">
                <a:solidFill>
                  <a:schemeClr val="dk1"/>
                </a:solidFill>
              </a:rPr>
              <a:t>Thematic Study</a:t>
            </a:r>
            <a:r>
              <a:rPr lang="en-GB" sz="2000">
                <a:solidFill>
                  <a:schemeClr val="dk1"/>
                </a:solidFill>
              </a:rPr>
              <a:t> allows students to develop their understanding of change and continuity by writing a chronological account of change from 500AD to the present day. </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The </a:t>
            </a:r>
            <a:r>
              <a:rPr b="1" lang="en-GB" sz="2000">
                <a:solidFill>
                  <a:schemeClr val="dk1"/>
                </a:solidFill>
              </a:rPr>
              <a:t>Period Study</a:t>
            </a:r>
            <a:r>
              <a:rPr lang="en-GB" sz="2000">
                <a:solidFill>
                  <a:schemeClr val="dk1"/>
                </a:solidFill>
              </a:rPr>
              <a:t> follows the Thematic, because it develops students’ disciplinary knowledge further, particularly their understanding of cause and consequence. They learn to write an analytical explanation of the importance of one factor in causing a change, balancing it against other factors, and making judgements that are well substantiated by evidence.</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The </a:t>
            </a:r>
            <a:r>
              <a:rPr b="1" lang="en-GB" sz="2000">
                <a:solidFill>
                  <a:schemeClr val="dk1"/>
                </a:solidFill>
              </a:rPr>
              <a:t>Depth Studies</a:t>
            </a:r>
            <a:r>
              <a:rPr lang="en-GB" sz="2000">
                <a:solidFill>
                  <a:schemeClr val="dk1"/>
                </a:solidFill>
              </a:rPr>
              <a:t> are covered in Year 10 and 11. These give students a deeper understanding of history as a discipline, particularly in terms of how sources are used, and how historical interpretations are constructed.</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In the </a:t>
            </a:r>
            <a:r>
              <a:rPr b="1" lang="en-GB" sz="2000">
                <a:solidFill>
                  <a:schemeClr val="dk1"/>
                </a:solidFill>
              </a:rPr>
              <a:t>Non</a:t>
            </a:r>
            <a:r>
              <a:rPr lang="en-GB" sz="2000">
                <a:solidFill>
                  <a:schemeClr val="dk1"/>
                </a:solidFill>
              </a:rPr>
              <a:t> </a:t>
            </a:r>
            <a:r>
              <a:rPr b="1" lang="en-GB" sz="2000">
                <a:solidFill>
                  <a:schemeClr val="dk1"/>
                </a:solidFill>
              </a:rPr>
              <a:t>British Depth Study</a:t>
            </a:r>
            <a:r>
              <a:rPr lang="en-GB" sz="2000">
                <a:solidFill>
                  <a:schemeClr val="dk1"/>
                </a:solidFill>
              </a:rPr>
              <a:t>, students learn to analyse the validity of interpretations, with reference to content and authorship, making substantiated judgements.</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The </a:t>
            </a:r>
            <a:r>
              <a:rPr b="1" lang="en-GB" sz="2000">
                <a:solidFill>
                  <a:schemeClr val="dk1"/>
                </a:solidFill>
              </a:rPr>
              <a:t>British Depth study</a:t>
            </a:r>
            <a:r>
              <a:rPr lang="en-GB" sz="2000">
                <a:solidFill>
                  <a:schemeClr val="dk1"/>
                </a:solidFill>
              </a:rPr>
              <a:t> follows the Non British Depth Study and also allows students to engage deeply with the idea of significance, reaching a supported judgement within the historical context. This unit has the greatest synthesis of disciplinary concepts, and therefore represents the culmination of students’ development as historians.</a:t>
            </a:r>
            <a:endParaRPr sz="2000">
              <a:solidFill>
                <a:schemeClr val="dk1"/>
              </a:solidFill>
            </a:endParaRPr>
          </a:p>
          <a:p>
            <a:pPr indent="0" lvl="0" marL="0" marR="0" rtl="0" algn="l">
              <a:lnSpc>
                <a:spcPct val="100000"/>
              </a:lnSpc>
              <a:spcBef>
                <a:spcPts val="0"/>
              </a:spcBef>
              <a:spcAft>
                <a:spcPts val="0"/>
              </a:spcAft>
              <a:buNone/>
            </a:pPr>
            <a:r>
              <a:t/>
            </a:r>
            <a:endParaRPr sz="11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