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</p:sldIdLst>
  <p:sldSz cy="15119350" cx="10691800"/>
  <p:notesSz cx="6797675" cy="9926625"/>
  <p:embeddedFontLst>
    <p:embeddedFont>
      <p:font typeface="Gill Sans"/>
      <p:regular r:id="rId8"/>
      <p:bold r:id="rId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4762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  <p:ext uri="GoogleSlidesCustomDataVersion2">
      <go:slidesCustomData xmlns:go="http://customooxmlschemas.google.com/" r:id="rId10" roundtripDataSignature="AMtx7mjV9OBlu7OkZSc7vsvbHtc97kqXI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4762" orient="horz"/>
        <p:guide pos="3367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0" Type="http://customschemas.google.com/relationships/presentationmetadata" Target="metadata"/><Relationship Id="rId9" Type="http://schemas.openxmlformats.org/officeDocument/2006/relationships/font" Target="fonts/GillSans-bold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font" Target="fonts/GillSans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49688" y="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215181" y="1241425"/>
            <a:ext cx="23673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2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GB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/>
          <p:nvPr>
            <p:ph idx="2" type="sldImg"/>
          </p:nvPr>
        </p:nvSpPr>
        <p:spPr>
          <a:xfrm>
            <a:off x="2214563" y="1241425"/>
            <a:ext cx="2368550" cy="33496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 txBox="1"/>
          <p:nvPr>
            <p:ph idx="12" type="sldNum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27c04568d54_0_0:notes"/>
          <p:cNvSpPr/>
          <p:nvPr>
            <p:ph idx="2" type="sldImg"/>
          </p:nvPr>
        </p:nvSpPr>
        <p:spPr>
          <a:xfrm>
            <a:off x="2215181" y="1241425"/>
            <a:ext cx="2367300" cy="33495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27c04568d54_0_0:notes"/>
          <p:cNvSpPr txBox="1"/>
          <p:nvPr>
            <p:ph idx="1" type="body"/>
          </p:nvPr>
        </p:nvSpPr>
        <p:spPr>
          <a:xfrm>
            <a:off x="679450" y="4776788"/>
            <a:ext cx="5438700" cy="3908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2" name="Google Shape;372;g27c04568d54_0_0:notes"/>
          <p:cNvSpPr txBox="1"/>
          <p:nvPr>
            <p:ph idx="12" type="sldNum"/>
          </p:nvPr>
        </p:nvSpPr>
        <p:spPr>
          <a:xfrm>
            <a:off x="3849688" y="9429750"/>
            <a:ext cx="2946300" cy="496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801901" y="2474501"/>
            <a:ext cx="9088200" cy="52641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36502" y="7941501"/>
            <a:ext cx="8019000" cy="3650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/>
            </a:lvl1pPr>
            <a:lvl2pPr lvl="1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sz="2126"/>
            </a:lvl2pPr>
            <a:lvl3pPr lvl="2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sz="1912"/>
            </a:lvl3pPr>
            <a:lvl4pPr lvl="3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4pPr>
            <a:lvl5pPr lvl="4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5pPr>
            <a:lvl6pPr lvl="5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6pPr>
            <a:lvl7pPr lvl="6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7pPr>
            <a:lvl8pPr lvl="7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8pPr>
            <a:lvl9pPr lvl="8" algn="ctr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735076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541730" y="14014003"/>
            <a:ext cx="3608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7551235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735076" y="805003"/>
            <a:ext cx="9222000" cy="29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735076" y="4025000"/>
            <a:ext cx="9222000" cy="95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735076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541730" y="14014003"/>
            <a:ext cx="3608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7551235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9508" y="3769505"/>
            <a:ext cx="9222000" cy="6289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378"/>
              <a:buFont typeface="Calibri"/>
              <a:buNone/>
              <a:defRPr sz="6378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9508" y="10118504"/>
            <a:ext cx="9222000" cy="3307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sz="2551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2126"/>
              <a:buNone/>
              <a:defRPr sz="2126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913"/>
              <a:buNone/>
              <a:defRPr sz="1912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rgbClr val="888888"/>
              </a:buClr>
              <a:buSzPts val="1701"/>
              <a:buNone/>
              <a:defRPr sz="1701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735076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541730" y="14014003"/>
            <a:ext cx="3608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7551235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735076" y="805003"/>
            <a:ext cx="9222000" cy="29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735076" y="4025000"/>
            <a:ext cx="4544100" cy="95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5412832" y="4025000"/>
            <a:ext cx="4544100" cy="95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735076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541730" y="14014003"/>
            <a:ext cx="3608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7551235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736468" y="805003"/>
            <a:ext cx="9222000" cy="29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736470" y="3706501"/>
            <a:ext cx="4523100" cy="181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b="1" sz="2551"/>
            </a:lvl1pPr>
            <a:lvl2pPr indent="-2286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b="1" sz="2126"/>
            </a:lvl2pPr>
            <a:lvl3pPr indent="-2286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b="1" sz="1912"/>
            </a:lvl3pPr>
            <a:lvl4pPr indent="-2286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4pPr>
            <a:lvl5pPr indent="-2286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5pPr>
            <a:lvl6pPr indent="-2286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6pPr>
            <a:lvl7pPr indent="-2286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7pPr>
            <a:lvl8pPr indent="-2286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8pPr>
            <a:lvl9pPr indent="-2286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736470" y="5523000"/>
            <a:ext cx="4523100" cy="81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5412833" y="3706501"/>
            <a:ext cx="4545600" cy="1816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551"/>
              <a:buNone/>
              <a:defRPr b="1" sz="2551"/>
            </a:lvl1pPr>
            <a:lvl2pPr indent="-2286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None/>
              <a:defRPr b="1" sz="2126"/>
            </a:lvl2pPr>
            <a:lvl3pPr indent="-2286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None/>
              <a:defRPr b="1" sz="1912"/>
            </a:lvl3pPr>
            <a:lvl4pPr indent="-2286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4pPr>
            <a:lvl5pPr indent="-2286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5pPr>
            <a:lvl6pPr indent="-2286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6pPr>
            <a:lvl7pPr indent="-2286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7pPr>
            <a:lvl8pPr indent="-2286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8pPr>
            <a:lvl9pPr indent="-2286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b="1" sz="1701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5412833" y="5523000"/>
            <a:ext cx="4545600" cy="81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735076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541730" y="14014003"/>
            <a:ext cx="3608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7551235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735076" y="805003"/>
            <a:ext cx="9222000" cy="29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735076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541730" y="14014003"/>
            <a:ext cx="3608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7551235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idx="10" type="dt"/>
          </p:nvPr>
        </p:nvSpPr>
        <p:spPr>
          <a:xfrm>
            <a:off x="735076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1" type="ftr"/>
          </p:nvPr>
        </p:nvSpPr>
        <p:spPr>
          <a:xfrm>
            <a:off x="3541730" y="14014003"/>
            <a:ext cx="3608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9"/>
          <p:cNvSpPr txBox="1"/>
          <p:nvPr>
            <p:ph idx="12" type="sldNum"/>
          </p:nvPr>
        </p:nvSpPr>
        <p:spPr>
          <a:xfrm>
            <a:off x="7551235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0"/>
          <p:cNvSpPr txBox="1"/>
          <p:nvPr>
            <p:ph type="title"/>
          </p:nvPr>
        </p:nvSpPr>
        <p:spPr>
          <a:xfrm>
            <a:off x="736468" y="1008000"/>
            <a:ext cx="3448500" cy="352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" type="body"/>
          </p:nvPr>
        </p:nvSpPr>
        <p:spPr>
          <a:xfrm>
            <a:off x="4545499" y="2177003"/>
            <a:ext cx="5412900" cy="1074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44627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3402"/>
              <a:buChar char="•"/>
              <a:defRPr sz="3402"/>
            </a:lvl1pPr>
            <a:lvl2pPr indent="-417576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976"/>
              <a:buChar char="•"/>
              <a:defRPr sz="2976"/>
            </a:lvl2pPr>
            <a:lvl3pPr indent="-390588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Char char="•"/>
              <a:defRPr sz="2551"/>
            </a:lvl3pPr>
            <a:lvl4pPr indent="-3636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4pPr>
            <a:lvl5pPr indent="-363601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5pPr>
            <a:lvl6pPr indent="-363601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6pPr>
            <a:lvl7pPr indent="-363601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7pPr>
            <a:lvl8pPr indent="-363601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8pPr>
            <a:lvl9pPr indent="-363601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Char char="•"/>
              <a:defRPr sz="2126"/>
            </a:lvl9pPr>
          </a:lstStyle>
          <a:p/>
        </p:txBody>
      </p:sp>
      <p:sp>
        <p:nvSpPr>
          <p:cNvPr id="61" name="Google Shape;61;p10"/>
          <p:cNvSpPr txBox="1"/>
          <p:nvPr>
            <p:ph idx="2" type="body"/>
          </p:nvPr>
        </p:nvSpPr>
        <p:spPr>
          <a:xfrm>
            <a:off x="736468" y="4536000"/>
            <a:ext cx="3448500" cy="84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indent="-2286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indent="-2286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indent="-2286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indent="-2286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indent="-2286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indent="-2286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indent="-2286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indent="-2286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/>
        </p:txBody>
      </p:sp>
      <p:sp>
        <p:nvSpPr>
          <p:cNvPr id="62" name="Google Shape;62;p10"/>
          <p:cNvSpPr txBox="1"/>
          <p:nvPr>
            <p:ph idx="10" type="dt"/>
          </p:nvPr>
        </p:nvSpPr>
        <p:spPr>
          <a:xfrm>
            <a:off x="735076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 txBox="1"/>
          <p:nvPr>
            <p:ph idx="11" type="ftr"/>
          </p:nvPr>
        </p:nvSpPr>
        <p:spPr>
          <a:xfrm>
            <a:off x="3541730" y="14014003"/>
            <a:ext cx="3608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0"/>
          <p:cNvSpPr txBox="1"/>
          <p:nvPr>
            <p:ph idx="12" type="sldNum"/>
          </p:nvPr>
        </p:nvSpPr>
        <p:spPr>
          <a:xfrm>
            <a:off x="7551235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1"/>
          <p:cNvSpPr txBox="1"/>
          <p:nvPr>
            <p:ph type="title"/>
          </p:nvPr>
        </p:nvSpPr>
        <p:spPr>
          <a:xfrm>
            <a:off x="736468" y="1008000"/>
            <a:ext cx="3448500" cy="3528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402"/>
              <a:buFont typeface="Calibri"/>
              <a:buNone/>
              <a:defRPr sz="340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/>
          <p:nvPr>
            <p:ph idx="2" type="pic"/>
          </p:nvPr>
        </p:nvSpPr>
        <p:spPr>
          <a:xfrm>
            <a:off x="4545499" y="2177003"/>
            <a:ext cx="5412900" cy="107451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1"/>
          <p:cNvSpPr txBox="1"/>
          <p:nvPr>
            <p:ph idx="1" type="body"/>
          </p:nvPr>
        </p:nvSpPr>
        <p:spPr>
          <a:xfrm>
            <a:off x="736468" y="4536000"/>
            <a:ext cx="3448500" cy="840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701"/>
              <a:buNone/>
              <a:defRPr sz="1701"/>
            </a:lvl1pPr>
            <a:lvl2pPr indent="-2286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488"/>
              <a:buNone/>
              <a:defRPr sz="1488"/>
            </a:lvl2pPr>
            <a:lvl3pPr indent="-2286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276"/>
              <a:buNone/>
              <a:defRPr sz="1276"/>
            </a:lvl3pPr>
            <a:lvl4pPr indent="-2286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4pPr>
            <a:lvl5pPr indent="-2286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5pPr>
            <a:lvl6pPr indent="-2286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6pPr>
            <a:lvl7pPr indent="-2286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7pPr>
            <a:lvl8pPr indent="-2286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8pPr>
            <a:lvl9pPr indent="-2286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063"/>
              <a:buNone/>
              <a:defRPr sz="1063"/>
            </a:lvl9pPr>
          </a:lstStyle>
          <a:p/>
        </p:txBody>
      </p:sp>
      <p:sp>
        <p:nvSpPr>
          <p:cNvPr id="69" name="Google Shape;69;p11"/>
          <p:cNvSpPr txBox="1"/>
          <p:nvPr>
            <p:ph idx="10" type="dt"/>
          </p:nvPr>
        </p:nvSpPr>
        <p:spPr>
          <a:xfrm>
            <a:off x="735076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1" type="ftr"/>
          </p:nvPr>
        </p:nvSpPr>
        <p:spPr>
          <a:xfrm>
            <a:off x="3541730" y="14014003"/>
            <a:ext cx="3608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2" type="sldNum"/>
          </p:nvPr>
        </p:nvSpPr>
        <p:spPr>
          <a:xfrm>
            <a:off x="7551235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2"/>
          <p:cNvSpPr txBox="1"/>
          <p:nvPr>
            <p:ph type="title"/>
          </p:nvPr>
        </p:nvSpPr>
        <p:spPr>
          <a:xfrm>
            <a:off x="735076" y="805003"/>
            <a:ext cx="9222000" cy="29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2"/>
          <p:cNvSpPr txBox="1"/>
          <p:nvPr>
            <p:ph idx="1" type="body"/>
          </p:nvPr>
        </p:nvSpPr>
        <p:spPr>
          <a:xfrm rot="5400000">
            <a:off x="549239" y="4210700"/>
            <a:ext cx="9593400" cy="92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2"/>
          <p:cNvSpPr txBox="1"/>
          <p:nvPr>
            <p:ph idx="10" type="dt"/>
          </p:nvPr>
        </p:nvSpPr>
        <p:spPr>
          <a:xfrm>
            <a:off x="735076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1" type="ftr"/>
          </p:nvPr>
        </p:nvSpPr>
        <p:spPr>
          <a:xfrm>
            <a:off x="3541730" y="14014003"/>
            <a:ext cx="3608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2" type="sldNum"/>
          </p:nvPr>
        </p:nvSpPr>
        <p:spPr>
          <a:xfrm>
            <a:off x="7551235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3"/>
          <p:cNvSpPr txBox="1"/>
          <p:nvPr>
            <p:ph type="title"/>
          </p:nvPr>
        </p:nvSpPr>
        <p:spPr>
          <a:xfrm rot="5400000">
            <a:off x="2397390" y="6059050"/>
            <a:ext cx="12813601" cy="2305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3"/>
          <p:cNvSpPr txBox="1"/>
          <p:nvPr>
            <p:ph idx="1" type="body"/>
          </p:nvPr>
        </p:nvSpPr>
        <p:spPr>
          <a:xfrm rot="5400000">
            <a:off x="-2280326" y="3820450"/>
            <a:ext cx="12813601" cy="6782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3"/>
          <p:cNvSpPr txBox="1"/>
          <p:nvPr>
            <p:ph idx="10" type="dt"/>
          </p:nvPr>
        </p:nvSpPr>
        <p:spPr>
          <a:xfrm>
            <a:off x="735076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3"/>
          <p:cNvSpPr txBox="1"/>
          <p:nvPr>
            <p:ph idx="11" type="ftr"/>
          </p:nvPr>
        </p:nvSpPr>
        <p:spPr>
          <a:xfrm>
            <a:off x="3541730" y="14014003"/>
            <a:ext cx="3608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3"/>
          <p:cNvSpPr txBox="1"/>
          <p:nvPr>
            <p:ph idx="12" type="sldNum"/>
          </p:nvPr>
        </p:nvSpPr>
        <p:spPr>
          <a:xfrm>
            <a:off x="7551235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title"/>
          </p:nvPr>
        </p:nvSpPr>
        <p:spPr>
          <a:xfrm>
            <a:off x="735076" y="805003"/>
            <a:ext cx="9222000" cy="292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677"/>
              <a:buFont typeface="Calibri"/>
              <a:buNone/>
              <a:defRPr b="0" i="0" sz="4677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735076" y="4025000"/>
            <a:ext cx="9222000" cy="959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17576" lvl="0" marL="457200" marR="0" rtl="0" algn="l">
              <a:lnSpc>
                <a:spcPct val="90000"/>
              </a:lnSpc>
              <a:spcBef>
                <a:spcPts val="1063"/>
              </a:spcBef>
              <a:spcAft>
                <a:spcPts val="0"/>
              </a:spcAft>
              <a:buClr>
                <a:schemeClr val="dk1"/>
              </a:buClr>
              <a:buSzPts val="2976"/>
              <a:buFont typeface="Arial"/>
              <a:buChar char="•"/>
              <a:defRPr b="0" i="0" sz="297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90588" lvl="1" marL="9144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551"/>
              <a:buFont typeface="Arial"/>
              <a:buChar char="•"/>
              <a:defRPr b="0" i="0" sz="2551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63600" lvl="2" marL="13716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2126"/>
              <a:buFont typeface="Arial"/>
              <a:buChar char="•"/>
              <a:defRPr b="0" i="0" sz="2126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0075" lvl="3" marL="18288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b="0" i="0" sz="191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0075" lvl="4" marL="22860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b="0" i="0" sz="191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0075" lvl="5" marL="27432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b="0" i="0" sz="191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0075" lvl="6" marL="32004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b="0" i="0" sz="191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0075" lvl="7" marL="36576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b="0" i="0" sz="191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0075" lvl="8" marL="4114800" marR="0" rtl="0" algn="l">
              <a:lnSpc>
                <a:spcPct val="90000"/>
              </a:lnSpc>
              <a:spcBef>
                <a:spcPts val="532"/>
              </a:spcBef>
              <a:spcAft>
                <a:spcPts val="0"/>
              </a:spcAft>
              <a:buClr>
                <a:schemeClr val="dk1"/>
              </a:buClr>
              <a:buSzPts val="1913"/>
              <a:buFont typeface="Arial"/>
              <a:buChar char="•"/>
              <a:defRPr b="0" i="0" sz="1912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"/>
          <p:cNvSpPr txBox="1"/>
          <p:nvPr>
            <p:ph idx="10" type="dt"/>
          </p:nvPr>
        </p:nvSpPr>
        <p:spPr>
          <a:xfrm>
            <a:off x="735076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541730" y="14014003"/>
            <a:ext cx="3608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5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7551235" y="14014003"/>
            <a:ext cx="2405700" cy="80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76"/>
              <a:buFont typeface="Arial"/>
              <a:buNone/>
              <a:defRPr b="0" i="0" sz="1276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8.png"/><Relationship Id="rId4" Type="http://schemas.openxmlformats.org/officeDocument/2006/relationships/image" Target="../media/image1.jpg"/><Relationship Id="rId11" Type="http://schemas.openxmlformats.org/officeDocument/2006/relationships/image" Target="../media/image12.jpg"/><Relationship Id="rId10" Type="http://schemas.openxmlformats.org/officeDocument/2006/relationships/image" Target="../media/image13.png"/><Relationship Id="rId12" Type="http://schemas.openxmlformats.org/officeDocument/2006/relationships/image" Target="../media/image11.png"/><Relationship Id="rId9" Type="http://schemas.openxmlformats.org/officeDocument/2006/relationships/image" Target="../media/image10.jpg"/><Relationship Id="rId5" Type="http://schemas.openxmlformats.org/officeDocument/2006/relationships/image" Target="../media/image7.jpg"/><Relationship Id="rId6" Type="http://schemas.openxmlformats.org/officeDocument/2006/relationships/image" Target="../media/image3.png"/><Relationship Id="rId7" Type="http://schemas.openxmlformats.org/officeDocument/2006/relationships/image" Target="../media/image6.png"/><Relationship Id="rId8" Type="http://schemas.openxmlformats.org/officeDocument/2006/relationships/image" Target="../media/image2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7569" y="-23602"/>
            <a:ext cx="9280982" cy="14740658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" name="Google Shape;90;p1"/>
          <p:cNvCxnSpPr/>
          <p:nvPr/>
        </p:nvCxnSpPr>
        <p:spPr>
          <a:xfrm>
            <a:off x="7173410" y="13730280"/>
            <a:ext cx="300218" cy="337301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1" name="Google Shape;91;p1"/>
          <p:cNvSpPr txBox="1"/>
          <p:nvPr/>
        </p:nvSpPr>
        <p:spPr>
          <a:xfrm>
            <a:off x="7101400" y="13262277"/>
            <a:ext cx="873000" cy="5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Phonics and memorisation strategies</a:t>
            </a:r>
            <a:endParaRPr b="0" i="0" sz="2155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6206141" y="14697250"/>
            <a:ext cx="1138500" cy="422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Classroom language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3" name="Google Shape;93;p1"/>
          <p:cNvCxnSpPr/>
          <p:nvPr/>
        </p:nvCxnSpPr>
        <p:spPr>
          <a:xfrm rot="10800000">
            <a:off x="6218395" y="14428629"/>
            <a:ext cx="280071" cy="26827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4" name="Google Shape;94;p1"/>
          <p:cNvSpPr txBox="1"/>
          <p:nvPr/>
        </p:nvSpPr>
        <p:spPr>
          <a:xfrm>
            <a:off x="5298011" y="13524741"/>
            <a:ext cx="1350300" cy="492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myself and  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         others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95" name="Google Shape;95;p1"/>
          <p:cNvSpPr txBox="1"/>
          <p:nvPr/>
        </p:nvSpPr>
        <p:spPr>
          <a:xfrm>
            <a:off x="5127287" y="14755613"/>
            <a:ext cx="1057500" cy="3692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Having and Being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96" name="Google Shape;96;p1"/>
          <p:cNvCxnSpPr>
            <a:endCxn id="97" idx="1"/>
          </p:cNvCxnSpPr>
          <p:nvPr/>
        </p:nvCxnSpPr>
        <p:spPr>
          <a:xfrm flipH="1">
            <a:off x="4565261" y="13625346"/>
            <a:ext cx="46500" cy="482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98" name="Google Shape;98;p1"/>
          <p:cNvCxnSpPr>
            <a:stCxn id="95" idx="0"/>
          </p:cNvCxnSpPr>
          <p:nvPr/>
        </p:nvCxnSpPr>
        <p:spPr>
          <a:xfrm rot="10800000">
            <a:off x="5653937" y="14513513"/>
            <a:ext cx="2100" cy="242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99" name="Google Shape;99;p1"/>
          <p:cNvSpPr txBox="1"/>
          <p:nvPr/>
        </p:nvSpPr>
        <p:spPr>
          <a:xfrm>
            <a:off x="4223639" y="13387819"/>
            <a:ext cx="1208400" cy="492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objects around me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0" name="Google Shape;100;p1"/>
          <p:cNvCxnSpPr/>
          <p:nvPr/>
        </p:nvCxnSpPr>
        <p:spPr>
          <a:xfrm>
            <a:off x="4281695" y="13949806"/>
            <a:ext cx="0" cy="604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01" name="Google Shape;101;p1"/>
          <p:cNvSpPr txBox="1"/>
          <p:nvPr/>
        </p:nvSpPr>
        <p:spPr>
          <a:xfrm>
            <a:off x="3434775" y="13639723"/>
            <a:ext cx="10032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Doing activities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2" name="Google Shape;102;p1"/>
          <p:cNvCxnSpPr/>
          <p:nvPr/>
        </p:nvCxnSpPr>
        <p:spPr>
          <a:xfrm flipH="1">
            <a:off x="3680463" y="13810925"/>
            <a:ext cx="24762" cy="29675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03" name="Google Shape;103;p1"/>
          <p:cNvCxnSpPr/>
          <p:nvPr/>
        </p:nvCxnSpPr>
        <p:spPr>
          <a:xfrm rot="10800000">
            <a:off x="3376674" y="14453308"/>
            <a:ext cx="2100" cy="241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04" name="Google Shape;104;p1"/>
          <p:cNvCxnSpPr/>
          <p:nvPr/>
        </p:nvCxnSpPr>
        <p:spPr>
          <a:xfrm rot="10800000">
            <a:off x="2660771" y="14251906"/>
            <a:ext cx="110700" cy="606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05" name="Google Shape;105;p1"/>
          <p:cNvSpPr txBox="1"/>
          <p:nvPr/>
        </p:nvSpPr>
        <p:spPr>
          <a:xfrm>
            <a:off x="1965600" y="13195900"/>
            <a:ext cx="913200" cy="4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Food and Uniform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6" name="Google Shape;106;p1"/>
          <p:cNvCxnSpPr/>
          <p:nvPr/>
        </p:nvCxnSpPr>
        <p:spPr>
          <a:xfrm flipH="1" rot="10800000">
            <a:off x="1826873" y="14346912"/>
            <a:ext cx="442500" cy="280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07" name="Google Shape;107;p1"/>
          <p:cNvSpPr txBox="1"/>
          <p:nvPr/>
        </p:nvSpPr>
        <p:spPr>
          <a:xfrm>
            <a:off x="1372686" y="14616193"/>
            <a:ext cx="10152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Intonation questions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08" name="Google Shape;108;p1"/>
          <p:cNvCxnSpPr/>
          <p:nvPr/>
        </p:nvCxnSpPr>
        <p:spPr>
          <a:xfrm flipH="1">
            <a:off x="1750767" y="13389202"/>
            <a:ext cx="186252" cy="159718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09" name="Google Shape;109;p1"/>
          <p:cNvCxnSpPr/>
          <p:nvPr/>
        </p:nvCxnSpPr>
        <p:spPr>
          <a:xfrm>
            <a:off x="6627675" y="12105669"/>
            <a:ext cx="17400" cy="7251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0" name="Google Shape;110;p1"/>
          <p:cNvSpPr txBox="1"/>
          <p:nvPr/>
        </p:nvSpPr>
        <p:spPr>
          <a:xfrm>
            <a:off x="2189741" y="12858531"/>
            <a:ext cx="19068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5"/>
              <a:buFont typeface="Arial"/>
              <a:buNone/>
            </a:pPr>
            <a:r>
              <a:t/>
            </a:r>
            <a:endParaRPr b="0" i="0" sz="2155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1" name="Google Shape;111;p1"/>
          <p:cNvSpPr txBox="1"/>
          <p:nvPr/>
        </p:nvSpPr>
        <p:spPr>
          <a:xfrm>
            <a:off x="0" y="13509691"/>
            <a:ext cx="93660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Numbers to quantify things around me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2" name="Google Shape;112;p1"/>
          <p:cNvCxnSpPr/>
          <p:nvPr/>
        </p:nvCxnSpPr>
        <p:spPr>
          <a:xfrm>
            <a:off x="726168" y="13899868"/>
            <a:ext cx="743124" cy="9328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13" name="Google Shape;113;p1"/>
          <p:cNvSpPr txBox="1"/>
          <p:nvPr/>
        </p:nvSpPr>
        <p:spPr>
          <a:xfrm>
            <a:off x="0" y="12792765"/>
            <a:ext cx="9366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4" name="Google Shape;114;p1"/>
          <p:cNvCxnSpPr/>
          <p:nvPr/>
        </p:nvCxnSpPr>
        <p:spPr>
          <a:xfrm>
            <a:off x="770469" y="12924054"/>
            <a:ext cx="384298" cy="23286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15" name="Google Shape;115;p1"/>
          <p:cNvSpPr txBox="1"/>
          <p:nvPr/>
        </p:nvSpPr>
        <p:spPr>
          <a:xfrm>
            <a:off x="538736" y="12105669"/>
            <a:ext cx="9366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Family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6" name="Google Shape;116;p1"/>
          <p:cNvSpPr txBox="1"/>
          <p:nvPr/>
        </p:nvSpPr>
        <p:spPr>
          <a:xfrm>
            <a:off x="-54424" y="12654432"/>
            <a:ext cx="11277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What belongs to me  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    and others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17" name="Google Shape;117;p1"/>
          <p:cNvCxnSpPr/>
          <p:nvPr/>
        </p:nvCxnSpPr>
        <p:spPr>
          <a:xfrm>
            <a:off x="847725" y="12325350"/>
            <a:ext cx="569400" cy="472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18" name="Google Shape;118;p1"/>
          <p:cNvSpPr txBox="1"/>
          <p:nvPr/>
        </p:nvSpPr>
        <p:spPr>
          <a:xfrm>
            <a:off x="1034886" y="11957362"/>
            <a:ext cx="15354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Easter traditions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9" name="Google Shape;119;p1"/>
          <p:cNvSpPr txBox="1"/>
          <p:nvPr/>
        </p:nvSpPr>
        <p:spPr>
          <a:xfrm>
            <a:off x="1867761" y="11483738"/>
            <a:ext cx="15354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20" name="Google Shape;120;p1"/>
          <p:cNvSpPr txBox="1"/>
          <p:nvPr/>
        </p:nvSpPr>
        <p:spPr>
          <a:xfrm>
            <a:off x="2724103" y="11739410"/>
            <a:ext cx="9366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Conversations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1" name="Google Shape;121;p1"/>
          <p:cNvCxnSpPr/>
          <p:nvPr/>
        </p:nvCxnSpPr>
        <p:spPr>
          <a:xfrm flipH="1">
            <a:off x="5969950" y="12105669"/>
            <a:ext cx="157209" cy="253313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22" name="Google Shape;122;p1"/>
          <p:cNvSpPr txBox="1"/>
          <p:nvPr/>
        </p:nvSpPr>
        <p:spPr>
          <a:xfrm>
            <a:off x="4629034" y="11828452"/>
            <a:ext cx="11439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Present tense of –ER verbs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1"/>
          <p:cNvSpPr txBox="1"/>
          <p:nvPr/>
        </p:nvSpPr>
        <p:spPr>
          <a:xfrm>
            <a:off x="4874632" y="12956715"/>
            <a:ext cx="9366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Revision of key irregular verbs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4" name="Google Shape;124;p1"/>
          <p:cNvCxnSpPr/>
          <p:nvPr/>
        </p:nvCxnSpPr>
        <p:spPr>
          <a:xfrm>
            <a:off x="5095875" y="12058650"/>
            <a:ext cx="175200" cy="270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25" name="Google Shape;125;p1"/>
          <p:cNvCxnSpPr/>
          <p:nvPr/>
        </p:nvCxnSpPr>
        <p:spPr>
          <a:xfrm flipH="1" rot="10800000">
            <a:off x="5133975" y="12670800"/>
            <a:ext cx="368100" cy="321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26" name="Google Shape;126;p1"/>
          <p:cNvSpPr txBox="1"/>
          <p:nvPr/>
        </p:nvSpPr>
        <p:spPr>
          <a:xfrm>
            <a:off x="5745259" y="13040665"/>
            <a:ext cx="9366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7" name="Google Shape;127;p1"/>
          <p:cNvCxnSpPr/>
          <p:nvPr/>
        </p:nvCxnSpPr>
        <p:spPr>
          <a:xfrm flipH="1">
            <a:off x="16719916" y="21120203"/>
            <a:ext cx="180300" cy="58800"/>
          </a:xfrm>
          <a:prstGeom prst="straightConnector1">
            <a:avLst/>
          </a:prstGeom>
          <a:noFill/>
          <a:ln cap="flat" cmpd="sng" w="19050">
            <a:solidFill>
              <a:srgbClr val="00B0F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28" name="Google Shape;128;p1"/>
          <p:cNvSpPr/>
          <p:nvPr/>
        </p:nvSpPr>
        <p:spPr>
          <a:xfrm>
            <a:off x="5831763" y="11778784"/>
            <a:ext cx="10254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Where I go &amp;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I do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29" name="Google Shape;129;p1"/>
          <p:cNvCxnSpPr/>
          <p:nvPr/>
        </p:nvCxnSpPr>
        <p:spPr>
          <a:xfrm flipH="1" rot="10800000">
            <a:off x="7294276" y="12699066"/>
            <a:ext cx="158231" cy="25606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30" name="Google Shape;130;p1"/>
          <p:cNvSpPr txBox="1"/>
          <p:nvPr/>
        </p:nvSpPr>
        <p:spPr>
          <a:xfrm>
            <a:off x="6589324" y="12897006"/>
            <a:ext cx="11874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Forming the negative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1" name="Google Shape;131;p1"/>
          <p:cNvSpPr txBox="1"/>
          <p:nvPr/>
        </p:nvSpPr>
        <p:spPr>
          <a:xfrm>
            <a:off x="9417794" y="12282048"/>
            <a:ext cx="11874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Discussing plans and intentions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2" name="Google Shape;132;p1"/>
          <p:cNvCxnSpPr/>
          <p:nvPr/>
        </p:nvCxnSpPr>
        <p:spPr>
          <a:xfrm rot="10800000">
            <a:off x="9058186" y="11972825"/>
            <a:ext cx="390000" cy="344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33" name="Google Shape;133;p1"/>
          <p:cNvCxnSpPr/>
          <p:nvPr/>
        </p:nvCxnSpPr>
        <p:spPr>
          <a:xfrm rot="10800000">
            <a:off x="8624656" y="12532036"/>
            <a:ext cx="81194" cy="56483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34" name="Google Shape;134;p1"/>
          <p:cNvSpPr txBox="1"/>
          <p:nvPr/>
        </p:nvSpPr>
        <p:spPr>
          <a:xfrm>
            <a:off x="8393952" y="13065759"/>
            <a:ext cx="11874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things and people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5" name="Google Shape;135;p1"/>
          <p:cNvSpPr txBox="1"/>
          <p:nvPr/>
        </p:nvSpPr>
        <p:spPr>
          <a:xfrm>
            <a:off x="7828148" y="9972630"/>
            <a:ext cx="11874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what I want, can or must do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36" name="Google Shape;136;p1"/>
          <p:cNvCxnSpPr/>
          <p:nvPr/>
        </p:nvCxnSpPr>
        <p:spPr>
          <a:xfrm flipH="1">
            <a:off x="6078323" y="10242389"/>
            <a:ext cx="102900" cy="289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37" name="Google Shape;137;p1"/>
          <p:cNvSpPr txBox="1"/>
          <p:nvPr/>
        </p:nvSpPr>
        <p:spPr>
          <a:xfrm>
            <a:off x="5957175" y="10059390"/>
            <a:ext cx="11874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Jobs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38" name="Google Shape;138;p1"/>
          <p:cNvSpPr txBox="1"/>
          <p:nvPr/>
        </p:nvSpPr>
        <p:spPr>
          <a:xfrm>
            <a:off x="5037445" y="9902051"/>
            <a:ext cx="1187400" cy="5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1"/>
          <p:cNvSpPr txBox="1"/>
          <p:nvPr/>
        </p:nvSpPr>
        <p:spPr>
          <a:xfrm>
            <a:off x="3404915" y="9968366"/>
            <a:ext cx="11874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What I do today vs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What I did yesterday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0" name="Google Shape;140;p1"/>
          <p:cNvSpPr txBox="1"/>
          <p:nvPr/>
        </p:nvSpPr>
        <p:spPr>
          <a:xfrm>
            <a:off x="3170043" y="11258175"/>
            <a:ext cx="936600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People &amp; places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 the past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1" name="Google Shape;141;p1"/>
          <p:cNvCxnSpPr/>
          <p:nvPr/>
        </p:nvCxnSpPr>
        <p:spPr>
          <a:xfrm flipH="1" rot="10800000">
            <a:off x="5882140" y="10944087"/>
            <a:ext cx="226612" cy="30400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42" name="Google Shape;142;p1"/>
          <p:cNvSpPr txBox="1"/>
          <p:nvPr/>
        </p:nvSpPr>
        <p:spPr>
          <a:xfrm>
            <a:off x="5515125" y="11274838"/>
            <a:ext cx="11874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Celebrations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43" name="Google Shape;143;p1"/>
          <p:cNvCxnSpPr/>
          <p:nvPr/>
        </p:nvCxnSpPr>
        <p:spPr>
          <a:xfrm flipH="1" rot="10800000">
            <a:off x="1750767" y="10812321"/>
            <a:ext cx="341102" cy="29817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44" name="Google Shape;144;p1"/>
          <p:cNvSpPr txBox="1"/>
          <p:nvPr/>
        </p:nvSpPr>
        <p:spPr>
          <a:xfrm>
            <a:off x="1175499" y="11123826"/>
            <a:ext cx="936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Introducing myself &amp; others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45" name="Google Shape;145;p1"/>
          <p:cNvSpPr txBox="1"/>
          <p:nvPr/>
        </p:nvSpPr>
        <p:spPr>
          <a:xfrm>
            <a:off x="538736" y="10872249"/>
            <a:ext cx="936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Wishes for the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future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6" name="Google Shape;146;p1"/>
          <p:cNvCxnSpPr/>
          <p:nvPr/>
        </p:nvCxnSpPr>
        <p:spPr>
          <a:xfrm flipH="1" rot="10800000">
            <a:off x="875383" y="10468801"/>
            <a:ext cx="630859" cy="380444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47" name="Google Shape;147;p1"/>
          <p:cNvCxnSpPr/>
          <p:nvPr/>
        </p:nvCxnSpPr>
        <p:spPr>
          <a:xfrm flipH="1" rot="10800000">
            <a:off x="803879" y="9704333"/>
            <a:ext cx="451153" cy="127801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48" name="Google Shape;148;p1"/>
          <p:cNvSpPr txBox="1"/>
          <p:nvPr/>
        </p:nvSpPr>
        <p:spPr>
          <a:xfrm>
            <a:off x="86965" y="9868889"/>
            <a:ext cx="996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Opinions on other people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49" name="Google Shape;149;p1"/>
          <p:cNvCxnSpPr>
            <a:stCxn id="150" idx="2"/>
          </p:cNvCxnSpPr>
          <p:nvPr/>
        </p:nvCxnSpPr>
        <p:spPr>
          <a:xfrm>
            <a:off x="1316725" y="8816604"/>
            <a:ext cx="687300" cy="217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50" name="Google Shape;150;p1"/>
          <p:cNvSpPr txBox="1"/>
          <p:nvPr/>
        </p:nvSpPr>
        <p:spPr>
          <a:xfrm>
            <a:off x="703375" y="8477904"/>
            <a:ext cx="122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Preferences on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leisure activities 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1" name="Google Shape;151;p1"/>
          <p:cNvSpPr txBox="1"/>
          <p:nvPr/>
        </p:nvSpPr>
        <p:spPr>
          <a:xfrm>
            <a:off x="2072411" y="8350143"/>
            <a:ext cx="122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My future weekend plans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52" name="Google Shape;152;p1"/>
          <p:cNvSpPr txBox="1"/>
          <p:nvPr/>
        </p:nvSpPr>
        <p:spPr>
          <a:xfrm>
            <a:off x="2503797" y="9631822"/>
            <a:ext cx="122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Relationships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3" name="Google Shape;153;p1"/>
          <p:cNvCxnSpPr/>
          <p:nvPr/>
        </p:nvCxnSpPr>
        <p:spPr>
          <a:xfrm flipH="1">
            <a:off x="1841400" y="9782725"/>
            <a:ext cx="635100" cy="192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54" name="Google Shape;154;p1"/>
          <p:cNvCxnSpPr/>
          <p:nvPr/>
        </p:nvCxnSpPr>
        <p:spPr>
          <a:xfrm>
            <a:off x="905330" y="9038926"/>
            <a:ext cx="514200" cy="241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55" name="Google Shape;155;p1"/>
          <p:cNvCxnSpPr/>
          <p:nvPr/>
        </p:nvCxnSpPr>
        <p:spPr>
          <a:xfrm flipH="1">
            <a:off x="7951567" y="6850626"/>
            <a:ext cx="532200" cy="7587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6" name="Google Shape;156;p1"/>
          <p:cNvCxnSpPr/>
          <p:nvPr/>
        </p:nvCxnSpPr>
        <p:spPr>
          <a:xfrm rot="10800000">
            <a:off x="4265241" y="9100201"/>
            <a:ext cx="10800" cy="239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57" name="Google Shape;157;p1"/>
          <p:cNvSpPr txBox="1"/>
          <p:nvPr/>
        </p:nvSpPr>
        <p:spPr>
          <a:xfrm>
            <a:off x="2917892" y="9352917"/>
            <a:ext cx="1226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Food preferences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58" name="Google Shape;158;p1"/>
          <p:cNvCxnSpPr/>
          <p:nvPr/>
        </p:nvCxnSpPr>
        <p:spPr>
          <a:xfrm flipH="1">
            <a:off x="4365045" y="8336853"/>
            <a:ext cx="96264" cy="409693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59" name="Google Shape;159;p1"/>
          <p:cNvSpPr txBox="1"/>
          <p:nvPr/>
        </p:nvSpPr>
        <p:spPr>
          <a:xfrm>
            <a:off x="4147734" y="8186268"/>
            <a:ext cx="122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 recent meal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sz="800"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0" name="Google Shape;160;p1"/>
          <p:cNvCxnSpPr>
            <a:stCxn id="161" idx="0"/>
          </p:cNvCxnSpPr>
          <p:nvPr/>
        </p:nvCxnSpPr>
        <p:spPr>
          <a:xfrm rot="10800000">
            <a:off x="5256740" y="9114160"/>
            <a:ext cx="235200" cy="342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62" name="Google Shape;162;p1"/>
          <p:cNvCxnSpPr/>
          <p:nvPr/>
        </p:nvCxnSpPr>
        <p:spPr>
          <a:xfrm>
            <a:off x="6087185" y="8431812"/>
            <a:ext cx="221100" cy="376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63" name="Google Shape;163;p1"/>
          <p:cNvCxnSpPr>
            <a:stCxn id="164" idx="0"/>
          </p:cNvCxnSpPr>
          <p:nvPr/>
        </p:nvCxnSpPr>
        <p:spPr>
          <a:xfrm rot="10800000">
            <a:off x="6610689" y="9115074"/>
            <a:ext cx="62400" cy="395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64" name="Google Shape;164;p1"/>
          <p:cNvSpPr txBox="1"/>
          <p:nvPr/>
        </p:nvSpPr>
        <p:spPr>
          <a:xfrm>
            <a:off x="6059739" y="9510174"/>
            <a:ext cx="122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Accounts in the past</a:t>
            </a:r>
            <a:endParaRPr>
              <a:solidFill>
                <a:schemeClr val="dk1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65" name="Google Shape;165;p1"/>
          <p:cNvCxnSpPr/>
          <p:nvPr/>
        </p:nvCxnSpPr>
        <p:spPr>
          <a:xfrm flipH="1">
            <a:off x="7082077" y="8431812"/>
            <a:ext cx="169038" cy="334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66" name="Google Shape;166;p1"/>
          <p:cNvCxnSpPr/>
          <p:nvPr/>
        </p:nvCxnSpPr>
        <p:spPr>
          <a:xfrm rot="10800000">
            <a:off x="8113158" y="8967672"/>
            <a:ext cx="293400" cy="246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67" name="Google Shape;167;p1"/>
          <p:cNvCxnSpPr/>
          <p:nvPr/>
        </p:nvCxnSpPr>
        <p:spPr>
          <a:xfrm flipH="1">
            <a:off x="9216722" y="7350559"/>
            <a:ext cx="478800" cy="2238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68" name="Google Shape;168;p1"/>
          <p:cNvSpPr txBox="1"/>
          <p:nvPr/>
        </p:nvSpPr>
        <p:spPr>
          <a:xfrm>
            <a:off x="9541936" y="7272399"/>
            <a:ext cx="10152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9" name="Google Shape;169;p1"/>
          <p:cNvSpPr txBox="1"/>
          <p:nvPr/>
        </p:nvSpPr>
        <p:spPr>
          <a:xfrm>
            <a:off x="9527682" y="8342805"/>
            <a:ext cx="10152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Planning a party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70" name="Google Shape;170;p1"/>
          <p:cNvCxnSpPr>
            <a:stCxn id="169" idx="1"/>
          </p:cNvCxnSpPr>
          <p:nvPr/>
        </p:nvCxnSpPr>
        <p:spPr>
          <a:xfrm rot="10800000">
            <a:off x="9236082" y="8441207"/>
            <a:ext cx="291600" cy="9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71" name="Google Shape;171;p1"/>
          <p:cNvCxnSpPr/>
          <p:nvPr/>
        </p:nvCxnSpPr>
        <p:spPr>
          <a:xfrm>
            <a:off x="2498082" y="5084610"/>
            <a:ext cx="175023" cy="622901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2" name="Google Shape;172;p1"/>
          <p:cNvCxnSpPr/>
          <p:nvPr/>
        </p:nvCxnSpPr>
        <p:spPr>
          <a:xfrm>
            <a:off x="1415513" y="12119222"/>
            <a:ext cx="530974" cy="52658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73" name="Google Shape;173;p1"/>
          <p:cNvCxnSpPr/>
          <p:nvPr/>
        </p:nvCxnSpPr>
        <p:spPr>
          <a:xfrm flipH="1">
            <a:off x="7789501" y="10472948"/>
            <a:ext cx="74700" cy="5823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4" name="Google Shape;174;p1"/>
          <p:cNvSpPr txBox="1"/>
          <p:nvPr/>
        </p:nvSpPr>
        <p:spPr>
          <a:xfrm>
            <a:off x="6561288" y="11248875"/>
            <a:ext cx="11874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Having &amp; being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75" name="Google Shape;175;p1"/>
          <p:cNvCxnSpPr/>
          <p:nvPr/>
        </p:nvCxnSpPr>
        <p:spPr>
          <a:xfrm rot="10800000">
            <a:off x="6781146" y="10966960"/>
            <a:ext cx="143700" cy="279815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76" name="Google Shape;176;p1"/>
          <p:cNvCxnSpPr/>
          <p:nvPr/>
        </p:nvCxnSpPr>
        <p:spPr>
          <a:xfrm>
            <a:off x="1135607" y="9430119"/>
            <a:ext cx="825600" cy="1323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77" name="Google Shape;177;p1"/>
          <p:cNvCxnSpPr/>
          <p:nvPr/>
        </p:nvCxnSpPr>
        <p:spPr>
          <a:xfrm>
            <a:off x="3235666" y="8577831"/>
            <a:ext cx="2100" cy="7116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8" name="Google Shape;178;p1"/>
          <p:cNvSpPr/>
          <p:nvPr/>
        </p:nvSpPr>
        <p:spPr>
          <a:xfrm>
            <a:off x="8572727" y="13578780"/>
            <a:ext cx="1794000" cy="136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5"/>
              <a:buFont typeface="Arial"/>
              <a:buNone/>
            </a:pPr>
            <a:r>
              <a:t/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79" name="Google Shape;179;p1"/>
          <p:cNvSpPr txBox="1"/>
          <p:nvPr/>
        </p:nvSpPr>
        <p:spPr>
          <a:xfrm>
            <a:off x="7809689" y="13964684"/>
            <a:ext cx="678900" cy="58473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7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0" name="Google Shape;180;p1"/>
          <p:cNvCxnSpPr/>
          <p:nvPr/>
        </p:nvCxnSpPr>
        <p:spPr>
          <a:xfrm flipH="1">
            <a:off x="3619048" y="6842792"/>
            <a:ext cx="1200" cy="802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1" name="Google Shape;181;p1"/>
          <p:cNvSpPr txBox="1"/>
          <p:nvPr/>
        </p:nvSpPr>
        <p:spPr>
          <a:xfrm>
            <a:off x="8948812" y="6868089"/>
            <a:ext cx="919200" cy="50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2" name="Google Shape;182;p1"/>
          <p:cNvCxnSpPr/>
          <p:nvPr/>
        </p:nvCxnSpPr>
        <p:spPr>
          <a:xfrm>
            <a:off x="6710700" y="6552501"/>
            <a:ext cx="310793" cy="46697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83" name="Google Shape;183;p1"/>
          <p:cNvCxnSpPr/>
          <p:nvPr/>
        </p:nvCxnSpPr>
        <p:spPr>
          <a:xfrm flipH="1">
            <a:off x="8627313" y="6993659"/>
            <a:ext cx="347826" cy="186974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84" name="Google Shape;184;p1"/>
          <p:cNvCxnSpPr/>
          <p:nvPr/>
        </p:nvCxnSpPr>
        <p:spPr>
          <a:xfrm>
            <a:off x="5794580" y="6577522"/>
            <a:ext cx="85773" cy="402188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85" name="Google Shape;185;p1"/>
          <p:cNvCxnSpPr/>
          <p:nvPr/>
        </p:nvCxnSpPr>
        <p:spPr>
          <a:xfrm flipH="1">
            <a:off x="4428282" y="6660067"/>
            <a:ext cx="157997" cy="385045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86" name="Google Shape;186;p1"/>
          <p:cNvSpPr txBox="1"/>
          <p:nvPr/>
        </p:nvSpPr>
        <p:spPr>
          <a:xfrm>
            <a:off x="4473093" y="4010175"/>
            <a:ext cx="1299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Environmental issues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87" name="Google Shape;187;p1"/>
          <p:cNvSpPr txBox="1"/>
          <p:nvPr/>
        </p:nvSpPr>
        <p:spPr>
          <a:xfrm>
            <a:off x="5309356" y="2663522"/>
            <a:ext cx="1372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Protecting the environment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88" name="Google Shape;188;p1"/>
          <p:cNvCxnSpPr/>
          <p:nvPr/>
        </p:nvCxnSpPr>
        <p:spPr>
          <a:xfrm rot="10800000">
            <a:off x="4960126" y="3655614"/>
            <a:ext cx="17400" cy="389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89" name="Google Shape;189;p1"/>
          <p:cNvSpPr/>
          <p:nvPr/>
        </p:nvSpPr>
        <p:spPr>
          <a:xfrm>
            <a:off x="4103651" y="4139676"/>
            <a:ext cx="10899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Ethical shopping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0" name="Google Shape;190;p1"/>
          <p:cNvCxnSpPr/>
          <p:nvPr/>
        </p:nvCxnSpPr>
        <p:spPr>
          <a:xfrm>
            <a:off x="936796" y="5562620"/>
            <a:ext cx="376200" cy="206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91" name="Google Shape;191;p1"/>
          <p:cNvSpPr txBox="1"/>
          <p:nvPr/>
        </p:nvSpPr>
        <p:spPr>
          <a:xfrm>
            <a:off x="4146035" y="2842190"/>
            <a:ext cx="940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Volunteering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2" name="Google Shape;192;p1"/>
          <p:cNvSpPr txBox="1"/>
          <p:nvPr/>
        </p:nvSpPr>
        <p:spPr>
          <a:xfrm>
            <a:off x="3088438" y="2908713"/>
            <a:ext cx="888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Big events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93" name="Google Shape;193;p1"/>
          <p:cNvCxnSpPr/>
          <p:nvPr/>
        </p:nvCxnSpPr>
        <p:spPr>
          <a:xfrm>
            <a:off x="1852564" y="4837782"/>
            <a:ext cx="209400" cy="424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94" name="Google Shape;194;p1"/>
          <p:cNvCxnSpPr/>
          <p:nvPr/>
        </p:nvCxnSpPr>
        <p:spPr>
          <a:xfrm>
            <a:off x="2682083" y="4798341"/>
            <a:ext cx="368286" cy="510705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95" name="Google Shape;195;p1"/>
          <p:cNvCxnSpPr/>
          <p:nvPr/>
        </p:nvCxnSpPr>
        <p:spPr>
          <a:xfrm>
            <a:off x="3705225" y="4901200"/>
            <a:ext cx="139800" cy="351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96" name="Google Shape;196;p1"/>
          <p:cNvSpPr txBox="1"/>
          <p:nvPr/>
        </p:nvSpPr>
        <p:spPr>
          <a:xfrm>
            <a:off x="2165742" y="7566897"/>
            <a:ext cx="972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 typical holiday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197" name="Google Shape;197;p1"/>
          <p:cNvCxnSpPr/>
          <p:nvPr/>
        </p:nvCxnSpPr>
        <p:spPr>
          <a:xfrm>
            <a:off x="5075604" y="5041016"/>
            <a:ext cx="77400" cy="279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198" name="Google Shape;198;p1"/>
          <p:cNvCxnSpPr/>
          <p:nvPr/>
        </p:nvCxnSpPr>
        <p:spPr>
          <a:xfrm>
            <a:off x="5932995" y="4900554"/>
            <a:ext cx="140700" cy="402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199" name="Google Shape;199;p1"/>
          <p:cNvSpPr txBox="1"/>
          <p:nvPr/>
        </p:nvSpPr>
        <p:spPr>
          <a:xfrm>
            <a:off x="2075663" y="6513439"/>
            <a:ext cx="1087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Transport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00" name="Google Shape;200;p1"/>
          <p:cNvCxnSpPr/>
          <p:nvPr/>
        </p:nvCxnSpPr>
        <p:spPr>
          <a:xfrm rot="10800000">
            <a:off x="3543277" y="5540030"/>
            <a:ext cx="292500" cy="280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01" name="Google Shape;201;p1"/>
          <p:cNvSpPr txBox="1"/>
          <p:nvPr/>
        </p:nvSpPr>
        <p:spPr>
          <a:xfrm>
            <a:off x="1272526" y="4602048"/>
            <a:ext cx="931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Holiday disasters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2" name="Google Shape;202;p1"/>
          <p:cNvSpPr txBox="1"/>
          <p:nvPr/>
        </p:nvSpPr>
        <p:spPr>
          <a:xfrm>
            <a:off x="1998266" y="6084475"/>
            <a:ext cx="12744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Dream holidays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03" name="Google Shape;203;p1"/>
          <p:cNvCxnSpPr/>
          <p:nvPr/>
        </p:nvCxnSpPr>
        <p:spPr>
          <a:xfrm flipH="1" rot="10800000">
            <a:off x="6585345" y="5587774"/>
            <a:ext cx="163624" cy="25450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04" name="Google Shape;204;p1"/>
          <p:cNvSpPr txBox="1"/>
          <p:nvPr/>
        </p:nvSpPr>
        <p:spPr>
          <a:xfrm>
            <a:off x="2886965" y="5758326"/>
            <a:ext cx="1776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Opinions on subjects &amp; teachers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5" name="Google Shape;205;p1"/>
          <p:cNvSpPr txBox="1"/>
          <p:nvPr/>
        </p:nvSpPr>
        <p:spPr>
          <a:xfrm>
            <a:off x="2309225" y="4578363"/>
            <a:ext cx="1486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My timetable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06" name="Google Shape;206;p1"/>
          <p:cNvCxnSpPr/>
          <p:nvPr/>
        </p:nvCxnSpPr>
        <p:spPr>
          <a:xfrm rot="10800000">
            <a:off x="9239495" y="4722816"/>
            <a:ext cx="408893" cy="18408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07" name="Google Shape;207;p1"/>
          <p:cNvCxnSpPr/>
          <p:nvPr/>
        </p:nvCxnSpPr>
        <p:spPr>
          <a:xfrm flipH="1">
            <a:off x="8886971" y="3840713"/>
            <a:ext cx="624921" cy="12857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08" name="Google Shape;208;p1"/>
          <p:cNvCxnSpPr/>
          <p:nvPr/>
        </p:nvCxnSpPr>
        <p:spPr>
          <a:xfrm flipH="1" rot="10800000">
            <a:off x="6833306" y="3247346"/>
            <a:ext cx="12000" cy="6828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9" name="Google Shape;209;p1"/>
          <p:cNvSpPr txBox="1"/>
          <p:nvPr/>
        </p:nvSpPr>
        <p:spPr>
          <a:xfrm>
            <a:off x="11308704" y="1580378"/>
            <a:ext cx="982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Describing my school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10" name="Google Shape;210;p1"/>
          <p:cNvCxnSpPr/>
          <p:nvPr/>
        </p:nvCxnSpPr>
        <p:spPr>
          <a:xfrm flipH="1" rot="10800000">
            <a:off x="3092353" y="3272615"/>
            <a:ext cx="12000" cy="6828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1" name="Google Shape;211;p1"/>
          <p:cNvCxnSpPr/>
          <p:nvPr/>
        </p:nvCxnSpPr>
        <p:spPr>
          <a:xfrm rot="10800000">
            <a:off x="989001" y="2286417"/>
            <a:ext cx="844300" cy="388397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12" name="Google Shape;212;p1"/>
          <p:cNvCxnSpPr/>
          <p:nvPr/>
        </p:nvCxnSpPr>
        <p:spPr>
          <a:xfrm flipH="1" rot="10800000">
            <a:off x="5995446" y="3715568"/>
            <a:ext cx="91234" cy="359085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13" name="Google Shape;213;p1"/>
          <p:cNvCxnSpPr/>
          <p:nvPr/>
        </p:nvCxnSpPr>
        <p:spPr>
          <a:xfrm flipH="1">
            <a:off x="2169825" y="6762750"/>
            <a:ext cx="125700" cy="191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14" name="Google Shape;214;p1"/>
          <p:cNvSpPr txBox="1"/>
          <p:nvPr/>
        </p:nvSpPr>
        <p:spPr>
          <a:xfrm>
            <a:off x="9655173" y="4705870"/>
            <a:ext cx="485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Jobs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5" name="Google Shape;215;p1"/>
          <p:cNvSpPr txBox="1"/>
          <p:nvPr/>
        </p:nvSpPr>
        <p:spPr>
          <a:xfrm>
            <a:off x="6877575" y="3998467"/>
            <a:ext cx="11700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Work preferences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6" name="Google Shape;216;p1"/>
          <p:cNvSpPr txBox="1"/>
          <p:nvPr/>
        </p:nvSpPr>
        <p:spPr>
          <a:xfrm>
            <a:off x="7281650" y="4191511"/>
            <a:ext cx="11937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Work experience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7" name="Google Shape;217;p1"/>
          <p:cNvSpPr txBox="1"/>
          <p:nvPr/>
        </p:nvSpPr>
        <p:spPr>
          <a:xfrm>
            <a:off x="9396433" y="3659179"/>
            <a:ext cx="10032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Pocket money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18" name="Google Shape;218;p1"/>
          <p:cNvCxnSpPr/>
          <p:nvPr/>
        </p:nvCxnSpPr>
        <p:spPr>
          <a:xfrm flipH="1" rot="10800000">
            <a:off x="4429070" y="3838082"/>
            <a:ext cx="104700" cy="252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19" name="Google Shape;219;p1"/>
          <p:cNvSpPr txBox="1"/>
          <p:nvPr/>
        </p:nvSpPr>
        <p:spPr>
          <a:xfrm>
            <a:off x="769744" y="7315633"/>
            <a:ext cx="1282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Accommodation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20" name="Google Shape;220;p1"/>
          <p:cNvCxnSpPr/>
          <p:nvPr/>
        </p:nvCxnSpPr>
        <p:spPr>
          <a:xfrm>
            <a:off x="4810125" y="3072400"/>
            <a:ext cx="96170" cy="36076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21" name="Google Shape;221;p1"/>
          <p:cNvCxnSpPr/>
          <p:nvPr/>
        </p:nvCxnSpPr>
        <p:spPr>
          <a:xfrm flipH="1">
            <a:off x="1842110" y="2962275"/>
            <a:ext cx="567715" cy="113473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22" name="Google Shape;222;p1"/>
          <p:cNvCxnSpPr>
            <a:stCxn id="223" idx="2"/>
          </p:cNvCxnSpPr>
          <p:nvPr/>
        </p:nvCxnSpPr>
        <p:spPr>
          <a:xfrm>
            <a:off x="876005" y="1874837"/>
            <a:ext cx="624300" cy="180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24" name="Google Shape;224;p1"/>
          <p:cNvSpPr txBox="1"/>
          <p:nvPr/>
        </p:nvSpPr>
        <p:spPr>
          <a:xfrm>
            <a:off x="2478900" y="2781743"/>
            <a:ext cx="10233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Photo cards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3" name="Google Shape;223;p1"/>
          <p:cNvSpPr txBox="1"/>
          <p:nvPr/>
        </p:nvSpPr>
        <p:spPr>
          <a:xfrm>
            <a:off x="434712" y="1659434"/>
            <a:ext cx="882585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Writing skills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5" name="Google Shape;225;p1"/>
          <p:cNvSpPr txBox="1"/>
          <p:nvPr/>
        </p:nvSpPr>
        <p:spPr>
          <a:xfrm>
            <a:off x="163174" y="133239"/>
            <a:ext cx="8582400" cy="60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en-GB" sz="32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French Learning Journey</a:t>
            </a:r>
            <a:endParaRPr b="0" i="0" sz="32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26" name="Google Shape;226;p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938128" y="54625"/>
            <a:ext cx="1450546" cy="1543529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"/>
          <p:cNvSpPr txBox="1"/>
          <p:nvPr/>
        </p:nvSpPr>
        <p:spPr>
          <a:xfrm>
            <a:off x="3942600" y="12196380"/>
            <a:ext cx="665100" cy="559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8</a:t>
            </a:r>
            <a:endParaRPr b="1" i="0" sz="1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8" name="Google Shape;228;p1"/>
          <p:cNvSpPr txBox="1"/>
          <p:nvPr/>
        </p:nvSpPr>
        <p:spPr>
          <a:xfrm rot="199277">
            <a:off x="2427674" y="10464857"/>
            <a:ext cx="670229" cy="58473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9</a:t>
            </a:r>
            <a:endParaRPr b="1" i="0" sz="1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9" name="Google Shape;229;p1"/>
          <p:cNvSpPr txBox="1"/>
          <p:nvPr/>
        </p:nvSpPr>
        <p:spPr>
          <a:xfrm rot="-536249">
            <a:off x="7713212" y="8615817"/>
            <a:ext cx="678900" cy="584735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10</a:t>
            </a:r>
            <a:endParaRPr b="1" i="0" sz="1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30" name="Google Shape;230;p1"/>
          <p:cNvCxnSpPr/>
          <p:nvPr/>
        </p:nvCxnSpPr>
        <p:spPr>
          <a:xfrm>
            <a:off x="8066995" y="10268683"/>
            <a:ext cx="96000" cy="408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31" name="Google Shape;231;p1"/>
          <p:cNvCxnSpPr/>
          <p:nvPr/>
        </p:nvCxnSpPr>
        <p:spPr>
          <a:xfrm flipH="1">
            <a:off x="6057376" y="10246468"/>
            <a:ext cx="102900" cy="289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32" name="Google Shape;232;p1"/>
          <p:cNvCxnSpPr/>
          <p:nvPr/>
        </p:nvCxnSpPr>
        <p:spPr>
          <a:xfrm flipH="1" rot="10800000">
            <a:off x="3491945" y="10955940"/>
            <a:ext cx="289063" cy="33443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33" name="Google Shape;233;p1"/>
          <p:cNvCxnSpPr/>
          <p:nvPr/>
        </p:nvCxnSpPr>
        <p:spPr>
          <a:xfrm>
            <a:off x="4080309" y="10337619"/>
            <a:ext cx="320166" cy="301731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34" name="Google Shape;234;p1"/>
          <p:cNvSpPr txBox="1"/>
          <p:nvPr/>
        </p:nvSpPr>
        <p:spPr>
          <a:xfrm>
            <a:off x="1980296" y="1687036"/>
            <a:ext cx="42612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Exam Preparation and Practice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5" name="Google Shape;235;p1"/>
          <p:cNvSpPr txBox="1"/>
          <p:nvPr/>
        </p:nvSpPr>
        <p:spPr>
          <a:xfrm>
            <a:off x="3354250" y="3394056"/>
            <a:ext cx="36546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Environment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6" name="Google Shape;236;p1"/>
          <p:cNvSpPr txBox="1"/>
          <p:nvPr/>
        </p:nvSpPr>
        <p:spPr>
          <a:xfrm rot="2924622">
            <a:off x="7754279" y="4165415"/>
            <a:ext cx="2251495" cy="400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World of work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7" name="Google Shape;237;p1"/>
          <p:cNvSpPr txBox="1"/>
          <p:nvPr/>
        </p:nvSpPr>
        <p:spPr>
          <a:xfrm>
            <a:off x="4571828" y="6949359"/>
            <a:ext cx="322080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My Town and Region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8" name="Google Shape;238;p1"/>
          <p:cNvSpPr txBox="1"/>
          <p:nvPr/>
        </p:nvSpPr>
        <p:spPr>
          <a:xfrm>
            <a:off x="5848727" y="10568488"/>
            <a:ext cx="2724000" cy="4239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155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Work &amp; Play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9" name="Google Shape;239;p1"/>
          <p:cNvSpPr txBox="1"/>
          <p:nvPr/>
        </p:nvSpPr>
        <p:spPr>
          <a:xfrm>
            <a:off x="4995163" y="12303875"/>
            <a:ext cx="1299300" cy="40006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Revision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0" name="Google Shape;240;p1"/>
          <p:cNvSpPr txBox="1"/>
          <p:nvPr/>
        </p:nvSpPr>
        <p:spPr>
          <a:xfrm>
            <a:off x="2634839" y="12307484"/>
            <a:ext cx="12201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55"/>
              <a:buFont typeface="Arial"/>
              <a:buNone/>
            </a:pPr>
            <a:r>
              <a:t/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1" name="Google Shape;241;p1"/>
          <p:cNvSpPr txBox="1"/>
          <p:nvPr/>
        </p:nvSpPr>
        <p:spPr>
          <a:xfrm>
            <a:off x="6289282" y="13936227"/>
            <a:ext cx="1486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Learning a language</a:t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2" name="Google Shape;242;p1"/>
          <p:cNvSpPr/>
          <p:nvPr/>
        </p:nvSpPr>
        <p:spPr>
          <a:xfrm rot="2907982">
            <a:off x="8132853" y="11151176"/>
            <a:ext cx="1366003" cy="27984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chemeClr val="lt1"/>
                </a:solidFill>
                <a:latin typeface="Gill Sans"/>
              </a:rPr>
              <a:t>Future Intentions</a:t>
            </a:r>
          </a:p>
        </p:txBody>
      </p:sp>
      <p:cxnSp>
        <p:nvCxnSpPr>
          <p:cNvPr id="243" name="Google Shape;243;p1"/>
          <p:cNvCxnSpPr/>
          <p:nvPr/>
        </p:nvCxnSpPr>
        <p:spPr>
          <a:xfrm flipH="1">
            <a:off x="1788114" y="13874899"/>
            <a:ext cx="274889" cy="494782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4" name="Google Shape;244;p1"/>
          <p:cNvSpPr txBox="1"/>
          <p:nvPr/>
        </p:nvSpPr>
        <p:spPr>
          <a:xfrm rot="-3125910">
            <a:off x="901583" y="12610421"/>
            <a:ext cx="1757761" cy="70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Strength in Numbers</a:t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5" name="Google Shape;245;p1"/>
          <p:cNvSpPr txBox="1"/>
          <p:nvPr/>
        </p:nvSpPr>
        <p:spPr>
          <a:xfrm>
            <a:off x="6720250" y="12285696"/>
            <a:ext cx="2025324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Good Question!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46" name="Google Shape;246;p1"/>
          <p:cNvCxnSpPr/>
          <p:nvPr/>
        </p:nvCxnSpPr>
        <p:spPr>
          <a:xfrm>
            <a:off x="6003345" y="14067581"/>
            <a:ext cx="0" cy="6042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47" name="Google Shape;247;p1"/>
          <p:cNvCxnSpPr/>
          <p:nvPr/>
        </p:nvCxnSpPr>
        <p:spPr>
          <a:xfrm>
            <a:off x="8564150" y="11859176"/>
            <a:ext cx="407700" cy="5586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48" name="Google Shape;248;p1"/>
          <p:cNvSpPr txBox="1"/>
          <p:nvPr/>
        </p:nvSpPr>
        <p:spPr>
          <a:xfrm rot="3245798">
            <a:off x="8359404" y="7633340"/>
            <a:ext cx="1442604" cy="3643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Customs &amp; Festivals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9" name="Google Shape;249;p1"/>
          <p:cNvSpPr txBox="1"/>
          <p:nvPr/>
        </p:nvSpPr>
        <p:spPr>
          <a:xfrm>
            <a:off x="3951596" y="5195196"/>
            <a:ext cx="3134407" cy="4524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School and future plans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0" name="Google Shape;250;p1"/>
          <p:cNvSpPr txBox="1"/>
          <p:nvPr/>
        </p:nvSpPr>
        <p:spPr>
          <a:xfrm>
            <a:off x="2576014" y="13548920"/>
            <a:ext cx="14058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Present tense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-ER verbs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1" name="Google Shape;251;p1"/>
          <p:cNvSpPr txBox="1"/>
          <p:nvPr/>
        </p:nvSpPr>
        <p:spPr>
          <a:xfrm>
            <a:off x="2574302" y="14903195"/>
            <a:ext cx="14058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Likes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52" name="Google Shape;252;p1"/>
          <p:cNvCxnSpPr/>
          <p:nvPr/>
        </p:nvCxnSpPr>
        <p:spPr>
          <a:xfrm>
            <a:off x="2103507" y="12352389"/>
            <a:ext cx="209274" cy="602744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3" name="Google Shape;253;p1"/>
          <p:cNvSpPr txBox="1"/>
          <p:nvPr/>
        </p:nvSpPr>
        <p:spPr>
          <a:xfrm>
            <a:off x="2610786" y="12358982"/>
            <a:ext cx="1742100" cy="52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Let’s go!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54" name="Google Shape;254;p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719075" y="13652252"/>
            <a:ext cx="1220100" cy="1240774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1"/>
          <p:cNvSpPr txBox="1"/>
          <p:nvPr/>
        </p:nvSpPr>
        <p:spPr>
          <a:xfrm>
            <a:off x="4565261" y="13936296"/>
            <a:ext cx="14868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Myself and Others</a:t>
            </a:r>
            <a:endParaRPr b="0" i="0" sz="1800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55" name="Google Shape;255;p1"/>
          <p:cNvCxnSpPr/>
          <p:nvPr/>
        </p:nvCxnSpPr>
        <p:spPr>
          <a:xfrm>
            <a:off x="5649175" y="13749625"/>
            <a:ext cx="113400" cy="423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56" name="Google Shape;256;p1"/>
          <p:cNvSpPr txBox="1"/>
          <p:nvPr/>
        </p:nvSpPr>
        <p:spPr>
          <a:xfrm>
            <a:off x="7669824" y="14792031"/>
            <a:ext cx="11874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Introduction to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the course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57" name="Google Shape;257;p1"/>
          <p:cNvCxnSpPr/>
          <p:nvPr/>
        </p:nvCxnSpPr>
        <p:spPr>
          <a:xfrm rot="10800000">
            <a:off x="7513289" y="14451777"/>
            <a:ext cx="213212" cy="366804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58" name="Google Shape;258;p1"/>
          <p:cNvSpPr txBox="1"/>
          <p:nvPr/>
        </p:nvSpPr>
        <p:spPr>
          <a:xfrm>
            <a:off x="3938602" y="14766995"/>
            <a:ext cx="1405800" cy="39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Yes / No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questions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59" name="Google Shape;259;p1"/>
          <p:cNvCxnSpPr/>
          <p:nvPr/>
        </p:nvCxnSpPr>
        <p:spPr>
          <a:xfrm flipH="1" rot="10800000">
            <a:off x="4349001" y="14497131"/>
            <a:ext cx="89700" cy="339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60" name="Google Shape;260;p1"/>
          <p:cNvSpPr txBox="1"/>
          <p:nvPr/>
        </p:nvSpPr>
        <p:spPr>
          <a:xfrm>
            <a:off x="2845843" y="14032993"/>
            <a:ext cx="1119454" cy="44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en-GB" sz="18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In Action</a:t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"/>
          <p:cNvSpPr txBox="1"/>
          <p:nvPr/>
        </p:nvSpPr>
        <p:spPr>
          <a:xfrm>
            <a:off x="3031500" y="14625248"/>
            <a:ext cx="1405800" cy="2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Christmas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traditions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62" name="Google Shape;262;p1"/>
          <p:cNvCxnSpPr/>
          <p:nvPr/>
        </p:nvCxnSpPr>
        <p:spPr>
          <a:xfrm flipH="1">
            <a:off x="2821908" y="13880221"/>
            <a:ext cx="16500" cy="320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63" name="Google Shape;263;p1"/>
          <p:cNvCxnSpPr/>
          <p:nvPr/>
        </p:nvCxnSpPr>
        <p:spPr>
          <a:xfrm>
            <a:off x="3157300" y="11903975"/>
            <a:ext cx="107112" cy="481605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64" name="Google Shape;264;p1"/>
          <p:cNvSpPr txBox="1"/>
          <p:nvPr/>
        </p:nvSpPr>
        <p:spPr>
          <a:xfrm>
            <a:off x="6783608" y="11800859"/>
            <a:ext cx="11874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Asking and answering questions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65" name="Google Shape;265;p1"/>
          <p:cNvCxnSpPr>
            <a:stCxn id="264" idx="2"/>
          </p:cNvCxnSpPr>
          <p:nvPr/>
        </p:nvCxnSpPr>
        <p:spPr>
          <a:xfrm flipH="1">
            <a:off x="7259408" y="12090959"/>
            <a:ext cx="117900" cy="284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66" name="Google Shape;266;p1"/>
          <p:cNvCxnSpPr>
            <a:stCxn id="138" idx="2"/>
          </p:cNvCxnSpPr>
          <p:nvPr/>
        </p:nvCxnSpPr>
        <p:spPr>
          <a:xfrm flipH="1">
            <a:off x="5580445" y="10403351"/>
            <a:ext cx="50700" cy="6888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67" name="Google Shape;267;p1"/>
          <p:cNvSpPr txBox="1"/>
          <p:nvPr/>
        </p:nvSpPr>
        <p:spPr>
          <a:xfrm>
            <a:off x="3286600" y="10559951"/>
            <a:ext cx="27240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155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Past Experiences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68" name="Google Shape;268;p1"/>
          <p:cNvCxnSpPr/>
          <p:nvPr/>
        </p:nvCxnSpPr>
        <p:spPr>
          <a:xfrm>
            <a:off x="7677871" y="8655372"/>
            <a:ext cx="46800" cy="6411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69" name="Google Shape;269;p1"/>
          <p:cNvSpPr txBox="1"/>
          <p:nvPr/>
        </p:nvSpPr>
        <p:spPr>
          <a:xfrm>
            <a:off x="9514671" y="7013530"/>
            <a:ext cx="10152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Account of a celebration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0" name="Google Shape;270;p1"/>
          <p:cNvSpPr txBox="1"/>
          <p:nvPr/>
        </p:nvSpPr>
        <p:spPr>
          <a:xfrm>
            <a:off x="8821525" y="6628584"/>
            <a:ext cx="10152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Festivals &amp; traditions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1" name="Google Shape;271;p1"/>
          <p:cNvSpPr txBox="1"/>
          <p:nvPr/>
        </p:nvSpPr>
        <p:spPr>
          <a:xfrm>
            <a:off x="9231999" y="8807505"/>
            <a:ext cx="10152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Food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72" name="Google Shape;272;p1"/>
          <p:cNvCxnSpPr>
            <a:stCxn id="271" idx="1"/>
          </p:cNvCxnSpPr>
          <p:nvPr/>
        </p:nvCxnSpPr>
        <p:spPr>
          <a:xfrm rot="10800000">
            <a:off x="8806599" y="8837055"/>
            <a:ext cx="425400" cy="115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73" name="Google Shape;273;p1"/>
          <p:cNvCxnSpPr/>
          <p:nvPr/>
        </p:nvCxnSpPr>
        <p:spPr>
          <a:xfrm flipH="1">
            <a:off x="5952998" y="2898790"/>
            <a:ext cx="11100" cy="435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74" name="Google Shape;274;p1"/>
          <p:cNvCxnSpPr/>
          <p:nvPr/>
        </p:nvCxnSpPr>
        <p:spPr>
          <a:xfrm flipH="1" rot="10800000">
            <a:off x="1319051" y="7134127"/>
            <a:ext cx="458700" cy="1872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75" name="Google Shape;275;p1"/>
          <p:cNvSpPr txBox="1"/>
          <p:nvPr/>
        </p:nvSpPr>
        <p:spPr>
          <a:xfrm>
            <a:off x="5175711" y="4095553"/>
            <a:ext cx="12993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matters to me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6" name="Google Shape;276;p1"/>
          <p:cNvSpPr txBox="1"/>
          <p:nvPr/>
        </p:nvSpPr>
        <p:spPr>
          <a:xfrm>
            <a:off x="-34477" y="5431307"/>
            <a:ext cx="10878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Holiday accounts 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77" name="Google Shape;277;p1"/>
          <p:cNvCxnSpPr/>
          <p:nvPr/>
        </p:nvCxnSpPr>
        <p:spPr>
          <a:xfrm flipH="1" rot="10800000">
            <a:off x="5405211" y="5561003"/>
            <a:ext cx="104593" cy="270865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78" name="Google Shape;278;p1"/>
          <p:cNvSpPr txBox="1"/>
          <p:nvPr/>
        </p:nvSpPr>
        <p:spPr>
          <a:xfrm>
            <a:off x="7169865" y="5130035"/>
            <a:ext cx="678900" cy="5277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Year</a:t>
            </a:r>
            <a:endParaRPr b="0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1" i="0" lang="en-GB" sz="16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11</a:t>
            </a:r>
            <a:endParaRPr b="1" i="0" sz="16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79" name="Google Shape;279;p1"/>
          <p:cNvSpPr txBox="1"/>
          <p:nvPr/>
        </p:nvSpPr>
        <p:spPr>
          <a:xfrm rot="810966">
            <a:off x="8269155" y="2498320"/>
            <a:ext cx="1707182" cy="5214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School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0" name="Google Shape;280;p1"/>
          <p:cNvSpPr txBox="1"/>
          <p:nvPr/>
        </p:nvSpPr>
        <p:spPr>
          <a:xfrm>
            <a:off x="6132674" y="5877715"/>
            <a:ext cx="9765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Healthy habits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1" name="Google Shape;281;p1"/>
          <p:cNvSpPr txBox="1"/>
          <p:nvPr/>
        </p:nvSpPr>
        <p:spPr>
          <a:xfrm>
            <a:off x="7231321" y="2914154"/>
            <a:ext cx="1003200" cy="29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Future plans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82" name="Google Shape;282;p1"/>
          <p:cNvCxnSpPr/>
          <p:nvPr/>
        </p:nvCxnSpPr>
        <p:spPr>
          <a:xfrm>
            <a:off x="3804625" y="3152800"/>
            <a:ext cx="53049" cy="299303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83" name="Google Shape;283;p1"/>
          <p:cNvSpPr txBox="1"/>
          <p:nvPr/>
        </p:nvSpPr>
        <p:spPr>
          <a:xfrm rot="813563">
            <a:off x="1348726" y="3300897"/>
            <a:ext cx="1858359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GB" sz="2000" u="none" cap="none" strike="noStrike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Speaking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4" name="Google Shape;284;p1"/>
          <p:cNvSpPr txBox="1"/>
          <p:nvPr/>
        </p:nvSpPr>
        <p:spPr>
          <a:xfrm>
            <a:off x="1160306" y="3988312"/>
            <a:ext cx="1023300" cy="22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Role plays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85" name="Google Shape;285;p1"/>
          <p:cNvCxnSpPr/>
          <p:nvPr/>
        </p:nvCxnSpPr>
        <p:spPr>
          <a:xfrm flipH="1" rot="10800000">
            <a:off x="1554253" y="3640506"/>
            <a:ext cx="338358" cy="359048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86" name="Google Shape;286;p1"/>
          <p:cNvSpPr txBox="1"/>
          <p:nvPr/>
        </p:nvSpPr>
        <p:spPr>
          <a:xfrm>
            <a:off x="1436848" y="1254350"/>
            <a:ext cx="1087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Past Paper Practice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7" name="Google Shape;287;p1"/>
          <p:cNvSpPr txBox="1"/>
          <p:nvPr/>
        </p:nvSpPr>
        <p:spPr>
          <a:xfrm>
            <a:off x="217452" y="3032577"/>
            <a:ext cx="1087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Conversation questions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8" name="Google Shape;288;p1"/>
          <p:cNvSpPr txBox="1"/>
          <p:nvPr/>
        </p:nvSpPr>
        <p:spPr>
          <a:xfrm>
            <a:off x="3003148" y="1086188"/>
            <a:ext cx="1087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Listening &amp; reading skills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89" name="Google Shape;289;p1"/>
          <p:cNvSpPr txBox="1"/>
          <p:nvPr/>
        </p:nvSpPr>
        <p:spPr>
          <a:xfrm>
            <a:off x="4078319" y="2320913"/>
            <a:ext cx="1087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Exam Technique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90" name="Google Shape;290;p1"/>
          <p:cNvCxnSpPr/>
          <p:nvPr/>
        </p:nvCxnSpPr>
        <p:spPr>
          <a:xfrm rot="10800000">
            <a:off x="4353075" y="2065425"/>
            <a:ext cx="47400" cy="2286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1" name="Google Shape;291;p1"/>
          <p:cNvCxnSpPr/>
          <p:nvPr/>
        </p:nvCxnSpPr>
        <p:spPr>
          <a:xfrm>
            <a:off x="3386800" y="1260575"/>
            <a:ext cx="57000" cy="4095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2" name="Google Shape;292;p1"/>
          <p:cNvCxnSpPr>
            <a:stCxn id="286" idx="2"/>
          </p:cNvCxnSpPr>
          <p:nvPr/>
        </p:nvCxnSpPr>
        <p:spPr>
          <a:xfrm>
            <a:off x="1980748" y="1439150"/>
            <a:ext cx="332100" cy="281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293" name="Google Shape;293;p1"/>
          <p:cNvCxnSpPr>
            <a:stCxn id="287" idx="0"/>
          </p:cNvCxnSpPr>
          <p:nvPr/>
        </p:nvCxnSpPr>
        <p:spPr>
          <a:xfrm flipH="1" rot="10800000">
            <a:off x="761352" y="2804277"/>
            <a:ext cx="493800" cy="2283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294" name="Google Shape;294;p1"/>
          <p:cNvSpPr txBox="1"/>
          <p:nvPr/>
        </p:nvSpPr>
        <p:spPr>
          <a:xfrm>
            <a:off x="7500758" y="4630152"/>
            <a:ext cx="1228500" cy="2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Applying for jobs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295" name="Google Shape;295;p1"/>
          <p:cNvCxnSpPr/>
          <p:nvPr/>
        </p:nvCxnSpPr>
        <p:spPr>
          <a:xfrm flipH="1" rot="10800000">
            <a:off x="3476034" y="3774907"/>
            <a:ext cx="112815" cy="363379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id="296" name="Google Shape;296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720250" y="1060165"/>
            <a:ext cx="520700" cy="5207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1"/>
          <p:cNvSpPr txBox="1"/>
          <p:nvPr/>
        </p:nvSpPr>
        <p:spPr>
          <a:xfrm>
            <a:off x="7144575" y="1293960"/>
            <a:ext cx="2007900" cy="1065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GCSE Theme 1: Identity and Culture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GCSE Theme 2: Local, National, International and Global Areas of Interest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en-GB" sz="9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GCSE Theme 3: Current and Future Study and Employment</a:t>
            </a:r>
            <a:endParaRPr b="0" i="0" sz="9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8" name="Google Shape;298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791956" y="1649200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702525" y="2074308"/>
            <a:ext cx="478800" cy="47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212637" y="13207500"/>
            <a:ext cx="5207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1" name="Google Shape;301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792081" y="11748288"/>
            <a:ext cx="5207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4810125" y="11328169"/>
            <a:ext cx="5207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79538" y="9277878"/>
            <a:ext cx="5207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806809" y="7827615"/>
            <a:ext cx="5207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648388" y="7583565"/>
            <a:ext cx="520700" cy="520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336169" y="11854300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878506" y="11686562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8810956" y="10450062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501881" y="10063987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734750" y="8292030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79032" y="6363013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355156" y="6553500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3" name="Google Shape;313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90545" y="7034894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74156" y="5039212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256431" y="2972925"/>
            <a:ext cx="377300" cy="3773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6" name="Google Shape;316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7809338" y="13465720"/>
            <a:ext cx="478800" cy="47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30363" y="13988058"/>
            <a:ext cx="478800" cy="47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8" name="Google Shape;318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751050" y="9990020"/>
            <a:ext cx="478800" cy="478781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1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941925" y="4418093"/>
            <a:ext cx="478800" cy="478781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"/>
          <p:cNvSpPr txBox="1"/>
          <p:nvPr/>
        </p:nvSpPr>
        <p:spPr>
          <a:xfrm>
            <a:off x="2183606" y="11938876"/>
            <a:ext cx="9366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Going places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1" name="Google Shape;321;p1"/>
          <p:cNvCxnSpPr/>
          <p:nvPr/>
        </p:nvCxnSpPr>
        <p:spPr>
          <a:xfrm>
            <a:off x="2466117" y="12122400"/>
            <a:ext cx="31965" cy="292694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22" name="Google Shape;322;p1"/>
          <p:cNvSpPr txBox="1"/>
          <p:nvPr/>
        </p:nvSpPr>
        <p:spPr>
          <a:xfrm>
            <a:off x="2504081" y="12843797"/>
            <a:ext cx="1097113" cy="3385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Intonation questions with question words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3" name="Google Shape;323;p1"/>
          <p:cNvCxnSpPr/>
          <p:nvPr/>
        </p:nvCxnSpPr>
        <p:spPr>
          <a:xfrm rot="10800000">
            <a:off x="2569126" y="12684368"/>
            <a:ext cx="269282" cy="188087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24" name="Google Shape;324;p1"/>
          <p:cNvSpPr txBox="1"/>
          <p:nvPr/>
        </p:nvSpPr>
        <p:spPr>
          <a:xfrm>
            <a:off x="4429957" y="11096676"/>
            <a:ext cx="936600" cy="2154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Past experiences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25" name="Google Shape;325;p1"/>
          <p:cNvCxnSpPr/>
          <p:nvPr/>
        </p:nvCxnSpPr>
        <p:spPr>
          <a:xfrm rot="10800000">
            <a:off x="4533770" y="10928732"/>
            <a:ext cx="176898" cy="191965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26" name="Google Shape;326;p1"/>
          <p:cNvCxnSpPr/>
          <p:nvPr/>
        </p:nvCxnSpPr>
        <p:spPr>
          <a:xfrm flipH="1">
            <a:off x="2694668" y="8569292"/>
            <a:ext cx="76803" cy="20598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27" name="Google Shape;327;p1"/>
          <p:cNvSpPr txBox="1"/>
          <p:nvPr/>
        </p:nvSpPr>
        <p:spPr>
          <a:xfrm>
            <a:off x="198541" y="8807014"/>
            <a:ext cx="1226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Sports &amp; Leisure Activities</a:t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sz="800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8" name="Google Shape;328;p1"/>
          <p:cNvSpPr txBox="1"/>
          <p:nvPr/>
        </p:nvSpPr>
        <p:spPr>
          <a:xfrm>
            <a:off x="5055669" y="7517456"/>
            <a:ext cx="684600" cy="4616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Pros &amp; cons of where I live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29" name="Google Shape;329;p1"/>
          <p:cNvSpPr txBox="1"/>
          <p:nvPr/>
        </p:nvSpPr>
        <p:spPr>
          <a:xfrm>
            <a:off x="4052874" y="6413163"/>
            <a:ext cx="120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Community projects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0" name="Google Shape;330;p1"/>
          <p:cNvSpPr txBox="1"/>
          <p:nvPr/>
        </p:nvSpPr>
        <p:spPr>
          <a:xfrm>
            <a:off x="5560610" y="6383933"/>
            <a:ext cx="5823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Weather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31" name="Google Shape;331;p1"/>
          <p:cNvCxnSpPr/>
          <p:nvPr/>
        </p:nvCxnSpPr>
        <p:spPr>
          <a:xfrm flipH="1" rot="10800000">
            <a:off x="5285276" y="7337167"/>
            <a:ext cx="239871" cy="215056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32" name="Google Shape;332;p1"/>
          <p:cNvCxnSpPr>
            <a:stCxn id="179" idx="0"/>
          </p:cNvCxnSpPr>
          <p:nvPr/>
        </p:nvCxnSpPr>
        <p:spPr>
          <a:xfrm flipH="1" rot="10800000">
            <a:off x="8149139" y="13732784"/>
            <a:ext cx="47700" cy="2319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33" name="Google Shape;333;p1"/>
          <p:cNvCxnSpPr/>
          <p:nvPr/>
        </p:nvCxnSpPr>
        <p:spPr>
          <a:xfrm flipH="1">
            <a:off x="7920281" y="6533394"/>
            <a:ext cx="50727" cy="525698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34" name="Google Shape;334;p1"/>
          <p:cNvSpPr txBox="1"/>
          <p:nvPr/>
        </p:nvSpPr>
        <p:spPr>
          <a:xfrm>
            <a:off x="4514697" y="4794400"/>
            <a:ext cx="996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School rules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5" name="Google Shape;335;p1"/>
          <p:cNvSpPr txBox="1"/>
          <p:nvPr/>
        </p:nvSpPr>
        <p:spPr>
          <a:xfrm>
            <a:off x="3386810" y="4667437"/>
            <a:ext cx="9825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Uniform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36" name="Google Shape;336;p1"/>
          <p:cNvCxnSpPr/>
          <p:nvPr/>
        </p:nvCxnSpPr>
        <p:spPr>
          <a:xfrm>
            <a:off x="8336200" y="4778210"/>
            <a:ext cx="277052" cy="56814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37" name="Google Shape;337;p1"/>
          <p:cNvCxnSpPr/>
          <p:nvPr/>
        </p:nvCxnSpPr>
        <p:spPr>
          <a:xfrm>
            <a:off x="8336200" y="4268340"/>
            <a:ext cx="306915" cy="21798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38" name="Google Shape;338;p1"/>
          <p:cNvSpPr txBox="1"/>
          <p:nvPr/>
        </p:nvSpPr>
        <p:spPr>
          <a:xfrm>
            <a:off x="5656686" y="4650782"/>
            <a:ext cx="9765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School exchanges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39" name="Google Shape;339;p1"/>
          <p:cNvSpPr txBox="1"/>
          <p:nvPr/>
        </p:nvSpPr>
        <p:spPr>
          <a:xfrm>
            <a:off x="4909724" y="5809277"/>
            <a:ext cx="976500" cy="27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France vs Britain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40" name="Google Shape;340;p1"/>
          <p:cNvCxnSpPr/>
          <p:nvPr/>
        </p:nvCxnSpPr>
        <p:spPr>
          <a:xfrm flipH="1">
            <a:off x="7551604" y="3216554"/>
            <a:ext cx="257328" cy="251857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41" name="Google Shape;341;p1"/>
          <p:cNvCxnSpPr/>
          <p:nvPr/>
        </p:nvCxnSpPr>
        <p:spPr>
          <a:xfrm flipH="1" rot="10800000">
            <a:off x="7141733" y="3759183"/>
            <a:ext cx="139927" cy="240372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42" name="Google Shape;342;p1"/>
          <p:cNvSpPr txBox="1"/>
          <p:nvPr/>
        </p:nvSpPr>
        <p:spPr>
          <a:xfrm>
            <a:off x="2303394" y="2321448"/>
            <a:ext cx="1087800" cy="1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Vocabulary revision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43" name="Google Shape;343;p1"/>
          <p:cNvCxnSpPr/>
          <p:nvPr/>
        </p:nvCxnSpPr>
        <p:spPr>
          <a:xfrm rot="10800000">
            <a:off x="2122353" y="2114239"/>
            <a:ext cx="610716" cy="239798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44" name="Google Shape;344;p1"/>
          <p:cNvSpPr txBox="1"/>
          <p:nvPr/>
        </p:nvSpPr>
        <p:spPr>
          <a:xfrm rot="2924622">
            <a:off x="863404" y="6799715"/>
            <a:ext cx="2251495" cy="4000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Holidays</a:t>
            </a:r>
            <a:endParaRPr b="0" i="0" sz="2155" u="none" cap="none" strike="noStrike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45" name="Google Shape;345;p1"/>
          <p:cNvCxnSpPr/>
          <p:nvPr/>
        </p:nvCxnSpPr>
        <p:spPr>
          <a:xfrm rot="10800000">
            <a:off x="1838326" y="5857739"/>
            <a:ext cx="165000" cy="302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46" name="Google Shape;346;p1"/>
          <p:cNvSpPr txBox="1"/>
          <p:nvPr/>
        </p:nvSpPr>
        <p:spPr>
          <a:xfrm>
            <a:off x="7518591" y="6317400"/>
            <a:ext cx="1097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What there is to do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47" name="Google Shape;347;p1"/>
          <p:cNvSpPr txBox="1"/>
          <p:nvPr/>
        </p:nvSpPr>
        <p:spPr>
          <a:xfrm>
            <a:off x="6457885" y="6271358"/>
            <a:ext cx="582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Arial"/>
              <a:buNone/>
            </a:pPr>
            <a:r>
              <a:rPr lang="en-GB" sz="800">
                <a:solidFill>
                  <a:schemeClr val="dk1"/>
                </a:solidFill>
                <a:latin typeface="Gill Sans"/>
                <a:ea typeface="Gill Sans"/>
                <a:cs typeface="Gill Sans"/>
                <a:sym typeface="Gill Sans"/>
              </a:rPr>
              <a:t>Asking for info</a:t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48" name="Google Shape;348;p1"/>
          <p:cNvCxnSpPr/>
          <p:nvPr/>
        </p:nvCxnSpPr>
        <p:spPr>
          <a:xfrm flipH="1" rot="10800000">
            <a:off x="2486776" y="7305789"/>
            <a:ext cx="66000" cy="2850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49" name="Google Shape;349;p1"/>
          <p:cNvSpPr/>
          <p:nvPr/>
        </p:nvSpPr>
        <p:spPr>
          <a:xfrm rot="2706858">
            <a:off x="934269" y="10007718"/>
            <a:ext cx="1257678" cy="460166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>
                  <a:noFill/>
                </a:ln>
                <a:solidFill>
                  <a:srgbClr val="FFFFFF"/>
                </a:solidFill>
                <a:latin typeface="Gill Sans"/>
              </a:rPr>
              <a:t>My Personal World</a:t>
            </a:r>
          </a:p>
        </p:txBody>
      </p:sp>
      <p:sp>
        <p:nvSpPr>
          <p:cNvPr id="350" name="Google Shape;350;p1"/>
          <p:cNvSpPr txBox="1"/>
          <p:nvPr/>
        </p:nvSpPr>
        <p:spPr>
          <a:xfrm>
            <a:off x="41589" y="10368537"/>
            <a:ext cx="996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Today’s society &amp;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equality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cxnSp>
        <p:nvCxnSpPr>
          <p:cNvPr id="351" name="Google Shape;351;p1"/>
          <p:cNvCxnSpPr>
            <a:stCxn id="350" idx="0"/>
          </p:cNvCxnSpPr>
          <p:nvPr/>
        </p:nvCxnSpPr>
        <p:spPr>
          <a:xfrm flipH="1" rot="10800000">
            <a:off x="539889" y="10275837"/>
            <a:ext cx="636600" cy="927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descr="Family Icon PNG Images, Vectors Free Download - Pngtree" id="352" name="Google Shape;352;p1"/>
          <p:cNvPicPr preferRelativeResize="0"/>
          <p:nvPr/>
        </p:nvPicPr>
        <p:blipFill rotWithShape="1">
          <a:blip r:embed="rId9">
            <a:alphaModFix/>
          </a:blip>
          <a:srcRect b="24353" l="18225" r="17395" t="27114"/>
          <a:stretch/>
        </p:blipFill>
        <p:spPr>
          <a:xfrm>
            <a:off x="2380035" y="9863377"/>
            <a:ext cx="706095" cy="532269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1"/>
          <p:cNvSpPr txBox="1"/>
          <p:nvPr/>
        </p:nvSpPr>
        <p:spPr>
          <a:xfrm rot="-403274">
            <a:off x="1495075" y="8866200"/>
            <a:ext cx="1673803" cy="49238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My Free Time</a:t>
            </a:r>
            <a:endParaRPr sz="2155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descr="Transparent Sports Icon Png - Sport And Leisure Icon, Png Download ,  Transparent Png Image - PNGitem" id="354" name="Google Shape;354;p1"/>
          <p:cNvPicPr preferRelativeResize="0"/>
          <p:nvPr/>
        </p:nvPicPr>
        <p:blipFill rotWithShape="1">
          <a:blip r:embed="rId10">
            <a:alphaModFix/>
          </a:blip>
          <a:srcRect b="0" l="7920" r="14349" t="0"/>
          <a:stretch/>
        </p:blipFill>
        <p:spPr>
          <a:xfrm>
            <a:off x="166625" y="7935330"/>
            <a:ext cx="603346" cy="61194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55" name="Google Shape;355;p1"/>
          <p:cNvCxnSpPr/>
          <p:nvPr/>
        </p:nvCxnSpPr>
        <p:spPr>
          <a:xfrm>
            <a:off x="5180554" y="8535469"/>
            <a:ext cx="2100" cy="711600"/>
          </a:xfrm>
          <a:prstGeom prst="straightConnector1">
            <a:avLst/>
          </a:prstGeom>
          <a:noFill/>
          <a:ln cap="flat" cmpd="sng" w="381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56" name="Google Shape;356;p1"/>
          <p:cNvSpPr txBox="1"/>
          <p:nvPr/>
        </p:nvSpPr>
        <p:spPr>
          <a:xfrm>
            <a:off x="3267288" y="8681400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My Lifestyle </a:t>
            </a:r>
            <a:endParaRPr/>
          </a:p>
        </p:txBody>
      </p:sp>
      <p:sp>
        <p:nvSpPr>
          <p:cNvPr id="357" name="Google Shape;357;p1"/>
          <p:cNvSpPr txBox="1"/>
          <p:nvPr/>
        </p:nvSpPr>
        <p:spPr>
          <a:xfrm>
            <a:off x="3419221" y="8238487"/>
            <a:ext cx="808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Diet &amp; Eating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habits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58" name="Google Shape;358;p1"/>
          <p:cNvCxnSpPr/>
          <p:nvPr/>
        </p:nvCxnSpPr>
        <p:spPr>
          <a:xfrm rot="10800000">
            <a:off x="3826666" y="8419651"/>
            <a:ext cx="10800" cy="239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cxnSp>
        <p:nvCxnSpPr>
          <p:cNvPr id="359" name="Google Shape;359;p1"/>
          <p:cNvCxnSpPr/>
          <p:nvPr/>
        </p:nvCxnSpPr>
        <p:spPr>
          <a:xfrm rot="10800000">
            <a:off x="3467566" y="9153076"/>
            <a:ext cx="10800" cy="2394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sp>
        <p:nvSpPr>
          <p:cNvPr id="360" name="Google Shape;360;p1"/>
          <p:cNvSpPr txBox="1"/>
          <p:nvPr/>
        </p:nvSpPr>
        <p:spPr>
          <a:xfrm>
            <a:off x="3958275" y="9374743"/>
            <a:ext cx="1015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Staying fit &amp; healthy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eart Health Icon Vector Art, Icons, and Graphics for Free Download" id="361" name="Google Shape;361;p1"/>
          <p:cNvPicPr preferRelativeResize="0"/>
          <p:nvPr/>
        </p:nvPicPr>
        <p:blipFill rotWithShape="1">
          <a:blip r:embed="rId11">
            <a:alphaModFix/>
          </a:blip>
          <a:srcRect b="18024" l="14772" r="12742" t="17280"/>
          <a:stretch/>
        </p:blipFill>
        <p:spPr>
          <a:xfrm>
            <a:off x="3669375" y="7626399"/>
            <a:ext cx="658502" cy="587731"/>
          </a:xfrm>
          <a:prstGeom prst="rect">
            <a:avLst/>
          </a:prstGeom>
          <a:noFill/>
          <a:ln>
            <a:noFill/>
          </a:ln>
        </p:spPr>
      </p:pic>
      <p:sp>
        <p:nvSpPr>
          <p:cNvPr id="362" name="Google Shape;362;p1"/>
          <p:cNvSpPr txBox="1"/>
          <p:nvPr/>
        </p:nvSpPr>
        <p:spPr>
          <a:xfrm>
            <a:off x="5254500" y="8648338"/>
            <a:ext cx="30000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00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Media &amp; Technologies</a:t>
            </a:r>
            <a:endParaRPr sz="2155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3" name="Google Shape;363;p1"/>
          <p:cNvSpPr txBox="1"/>
          <p:nvPr/>
        </p:nvSpPr>
        <p:spPr>
          <a:xfrm>
            <a:off x="5351185" y="8264703"/>
            <a:ext cx="867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Books, Music, TV &amp; Films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4" name="Google Shape;364;p1"/>
          <p:cNvSpPr txBox="1"/>
          <p:nvPr/>
        </p:nvSpPr>
        <p:spPr>
          <a:xfrm>
            <a:off x="6997621" y="8061075"/>
            <a:ext cx="8676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Use of technologies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5" name="Google Shape;365;p1"/>
          <p:cNvSpPr txBox="1"/>
          <p:nvPr/>
        </p:nvSpPr>
        <p:spPr>
          <a:xfrm>
            <a:off x="5076260" y="9473701"/>
            <a:ext cx="12267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Opinions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on media &amp; tech</a:t>
            </a:r>
            <a:endParaRPr b="0" i="0" sz="800" u="none" cap="none" strike="noStrike">
              <a:solidFill>
                <a:srgbClr val="000000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66" name="Google Shape;366;p1"/>
          <p:cNvSpPr txBox="1"/>
          <p:nvPr/>
        </p:nvSpPr>
        <p:spPr>
          <a:xfrm>
            <a:off x="7221461" y="9526862"/>
            <a:ext cx="12108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-GB" sz="800" u="none" cap="none" strike="noStrike">
                <a:solidFill>
                  <a:srgbClr val="000000"/>
                </a:solidFill>
                <a:latin typeface="Gill Sans"/>
                <a:ea typeface="Gill Sans"/>
                <a:cs typeface="Gill Sans"/>
                <a:sym typeface="Gill Sans"/>
              </a:rPr>
              <a:t>Celebrities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7" name="Google Shape;367;p1"/>
          <p:cNvCxnSpPr/>
          <p:nvPr/>
        </p:nvCxnSpPr>
        <p:spPr>
          <a:xfrm rot="10800000">
            <a:off x="7447964" y="9168274"/>
            <a:ext cx="62400" cy="395100"/>
          </a:xfrm>
          <a:prstGeom prst="straightConnector1">
            <a:avLst/>
          </a:prstGeom>
          <a:noFill/>
          <a:ln cap="flat" cmpd="sng" w="19050">
            <a:solidFill>
              <a:srgbClr val="92D050"/>
            </a:solidFill>
            <a:prstDash val="solid"/>
            <a:miter lim="800000"/>
            <a:headEnd len="sm" w="sm" type="none"/>
            <a:tailEnd len="med" w="med" type="oval"/>
          </a:ln>
        </p:spPr>
      </p:cxnSp>
      <p:pic>
        <p:nvPicPr>
          <p:cNvPr descr="Hobbies icon PNG and SVG Free Download" id="368" name="Google Shape;368;p1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6127142" y="7721454"/>
            <a:ext cx="926939" cy="6916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27c04568d54_0_0"/>
          <p:cNvSpPr txBox="1"/>
          <p:nvPr>
            <p:ph type="title"/>
          </p:nvPr>
        </p:nvSpPr>
        <p:spPr>
          <a:xfrm>
            <a:off x="735076" y="805003"/>
            <a:ext cx="9222000" cy="2922600"/>
          </a:xfrm>
          <a:prstGeom prst="rect">
            <a:avLst/>
          </a:prstGeom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5" name="Google Shape;375;g27c04568d54_0_0"/>
          <p:cNvSpPr txBox="1"/>
          <p:nvPr>
            <p:ph idx="1" type="body"/>
          </p:nvPr>
        </p:nvSpPr>
        <p:spPr>
          <a:xfrm>
            <a:off x="735076" y="4025000"/>
            <a:ext cx="9222000" cy="9593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1063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2018-02-08T08:28:53Z</dcterms:created>
  <dc:creator>Lee Peachey</dc:creator>
</cp:coreProperties>
</file>