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7640300" cx="9720250"/>
  <p:notesSz cx="6799250" cy="9929800"/>
  <p:embeddedFontLst>
    <p:embeddedFont>
      <p:font typeface="Gill San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  <p:ext uri="GoogleSlidesCustomDataVersion2">
      <go:slidesCustomData xmlns:go="http://customooxmlschemas.google.com/" r:id="rId9" roundtripDataSignature="AMtx7mjTbmdD9ferAkddsAtahcxVtxIy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556" orient="horz"/>
        <p:guide pos="30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illSans-regular.fntdata"/><Relationship Id="rId8" Type="http://schemas.openxmlformats.org/officeDocument/2006/relationships/font" Target="fonts/Gill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587" y="0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476500" y="1241425"/>
            <a:ext cx="1846263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609" y="4778316"/>
            <a:ext cx="5440046" cy="390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32766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587" y="9432766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2476500" y="1241425"/>
            <a:ext cx="1846263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679609" y="4778316"/>
            <a:ext cx="5440046" cy="390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850587" y="9432766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b="1" sz="255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b="1" sz="2126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b="1" sz="1912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3" type="body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b="1" sz="255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b="1" sz="2126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b="1" sz="1912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9pPr>
          </a:lstStyle>
          <a:p/>
        </p:txBody>
      </p:sp>
      <p:sp>
        <p:nvSpPr>
          <p:cNvPr id="39" name="Google Shape;39;p7"/>
          <p:cNvSpPr txBox="1"/>
          <p:nvPr>
            <p:ph idx="4" type="body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4627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indent="-417576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indent="-390588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indent="-363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indent="-363601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indent="-363601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indent="-363601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indent="-363601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indent="-363601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/>
        </p:txBody>
      </p:sp>
      <p:sp>
        <p:nvSpPr>
          <p:cNvPr id="55" name="Google Shape;55;p10"/>
          <p:cNvSpPr txBox="1"/>
          <p:nvPr>
            <p:ph idx="2" type="body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/>
        </p:txBody>
      </p:sp>
      <p:sp>
        <p:nvSpPr>
          <p:cNvPr id="56" name="Google Shape;56;p10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/>
          <p:nvPr>
            <p:ph idx="2" type="pic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1"/>
          <p:cNvSpPr txBox="1"/>
          <p:nvPr>
            <p:ph idx="1" type="body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/>
        </p:txBody>
      </p:sp>
      <p:sp>
        <p:nvSpPr>
          <p:cNvPr id="63" name="Google Shape;63;p11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/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" type="body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b="0" i="0" sz="467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7576" lvl="0" marL="457200" marR="0" rtl="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b="0" i="0" sz="29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0588" lvl="1" marL="9144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b="0" i="0" sz="255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3600" lvl="2" marL="13716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b="0" i="0" sz="212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0075" lvl="3" marL="18288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0075" lvl="4" marL="22860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0075" lvl="5" marL="27432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0075" lvl="6" marL="32004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0075" lvl="7" marL="36576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0075" lvl="8" marL="41148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2.jpg"/><Relationship Id="rId11" Type="http://schemas.openxmlformats.org/officeDocument/2006/relationships/image" Target="../media/image6.png"/><Relationship Id="rId10" Type="http://schemas.openxmlformats.org/officeDocument/2006/relationships/image" Target="../media/image10.jpg"/><Relationship Id="rId9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9216" y="-119991"/>
            <a:ext cx="8437472" cy="17197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1"/>
          <p:cNvCxnSpPr/>
          <p:nvPr/>
        </p:nvCxnSpPr>
        <p:spPr>
          <a:xfrm>
            <a:off x="6654837" y="16006538"/>
            <a:ext cx="90158" cy="40942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5" name="Google Shape;85;p1"/>
          <p:cNvSpPr txBox="1"/>
          <p:nvPr/>
        </p:nvSpPr>
        <p:spPr>
          <a:xfrm>
            <a:off x="6330713" y="15648881"/>
            <a:ext cx="793750" cy="670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Introduction to the course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r>
              <a:t/>
            </a:r>
            <a:endParaRPr b="0" i="0" sz="2155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6077903" y="17000227"/>
            <a:ext cx="103505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Memorisation strategies</a:t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7" name="Google Shape;87;p1"/>
          <p:cNvCxnSpPr/>
          <p:nvPr/>
        </p:nvCxnSpPr>
        <p:spPr>
          <a:xfrm flipH="1" rot="10800000">
            <a:off x="6450407" y="16701817"/>
            <a:ext cx="40559" cy="28580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8" name="Google Shape;88;p1"/>
          <p:cNvSpPr txBox="1"/>
          <p:nvPr/>
        </p:nvSpPr>
        <p:spPr>
          <a:xfrm>
            <a:off x="5248561" y="15812473"/>
            <a:ext cx="131871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Classroom language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9" name="Google Shape;89;p1"/>
          <p:cNvCxnSpPr/>
          <p:nvPr/>
        </p:nvCxnSpPr>
        <p:spPr>
          <a:xfrm flipH="1">
            <a:off x="5289299" y="16023338"/>
            <a:ext cx="80332" cy="32666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0" name="Google Shape;90;p1"/>
          <p:cNvSpPr txBox="1"/>
          <p:nvPr/>
        </p:nvSpPr>
        <p:spPr>
          <a:xfrm>
            <a:off x="4641448" y="17188404"/>
            <a:ext cx="951008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what people are like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1" name="Google Shape;91;p1"/>
          <p:cNvCxnSpPr/>
          <p:nvPr/>
        </p:nvCxnSpPr>
        <p:spPr>
          <a:xfrm rot="10800000">
            <a:off x="4824594" y="16701817"/>
            <a:ext cx="94404" cy="45189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2" name="Google Shape;92;p1"/>
          <p:cNvCxnSpPr/>
          <p:nvPr/>
        </p:nvCxnSpPr>
        <p:spPr>
          <a:xfrm>
            <a:off x="5151600" y="16172121"/>
            <a:ext cx="0" cy="70485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3" name="Google Shape;93;p1"/>
          <p:cNvSpPr txBox="1"/>
          <p:nvPr/>
        </p:nvSpPr>
        <p:spPr>
          <a:xfrm>
            <a:off x="2716849" y="15797664"/>
            <a:ext cx="716161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Forming the negative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4" name="Google Shape;94;p1"/>
          <p:cNvCxnSpPr/>
          <p:nvPr/>
        </p:nvCxnSpPr>
        <p:spPr>
          <a:xfrm>
            <a:off x="3344325" y="16241183"/>
            <a:ext cx="1758" cy="21794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5" name="Google Shape;95;p1"/>
          <p:cNvCxnSpPr>
            <a:stCxn id="96" idx="0"/>
          </p:cNvCxnSpPr>
          <p:nvPr/>
        </p:nvCxnSpPr>
        <p:spPr>
          <a:xfrm flipH="1" rot="10800000">
            <a:off x="2592599" y="16713280"/>
            <a:ext cx="315300" cy="435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6" name="Google Shape;96;p1"/>
          <p:cNvSpPr txBox="1"/>
          <p:nvPr/>
        </p:nvSpPr>
        <p:spPr>
          <a:xfrm>
            <a:off x="2053988" y="17148580"/>
            <a:ext cx="1077222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Numbers to quantify things around me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028667" y="15859219"/>
            <a:ext cx="7890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Celebrations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8" name="Google Shape;98;p1"/>
          <p:cNvCxnSpPr/>
          <p:nvPr/>
        </p:nvCxnSpPr>
        <p:spPr>
          <a:xfrm flipH="1" rot="10800000">
            <a:off x="1244533" y="16538035"/>
            <a:ext cx="402301" cy="32756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9" name="Google Shape;99;p1"/>
          <p:cNvSpPr txBox="1"/>
          <p:nvPr/>
        </p:nvSpPr>
        <p:spPr>
          <a:xfrm>
            <a:off x="839706" y="16862331"/>
            <a:ext cx="9228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Places &amp; locations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0" name="Google Shape;100;p1"/>
          <p:cNvCxnSpPr/>
          <p:nvPr/>
        </p:nvCxnSpPr>
        <p:spPr>
          <a:xfrm>
            <a:off x="5809683" y="14059563"/>
            <a:ext cx="15900" cy="846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1" name="Google Shape;101;p1"/>
          <p:cNvSpPr txBox="1"/>
          <p:nvPr/>
        </p:nvSpPr>
        <p:spPr>
          <a:xfrm>
            <a:off x="1990725" y="15001875"/>
            <a:ext cx="1733550" cy="423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r>
              <a:t/>
            </a:r>
            <a:endParaRPr b="0" i="0" sz="2155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485445" y="27324950"/>
            <a:ext cx="134017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695637" y="13812888"/>
            <a:ext cx="13959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what I want, can or must do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4" name="Google Shape;104;p1"/>
          <p:cNvCxnSpPr/>
          <p:nvPr/>
        </p:nvCxnSpPr>
        <p:spPr>
          <a:xfrm flipH="1">
            <a:off x="2993743" y="14013786"/>
            <a:ext cx="900" cy="300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05" name="Google Shape;105;p1"/>
          <p:cNvCxnSpPr/>
          <p:nvPr/>
        </p:nvCxnSpPr>
        <p:spPr>
          <a:xfrm>
            <a:off x="5373216" y="13984182"/>
            <a:ext cx="134326" cy="33050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06" name="Google Shape;106;p1"/>
          <p:cNvCxnSpPr/>
          <p:nvPr/>
        </p:nvCxnSpPr>
        <p:spPr>
          <a:xfrm flipH="1" rot="10800000">
            <a:off x="3005503" y="14706895"/>
            <a:ext cx="4006" cy="21983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07" name="Google Shape;107;p1"/>
          <p:cNvSpPr txBox="1"/>
          <p:nvPr/>
        </p:nvSpPr>
        <p:spPr>
          <a:xfrm>
            <a:off x="2736303" y="14931669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 do with others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2744563" y="13664441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festivals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4147315" y="13729549"/>
            <a:ext cx="869432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Present tense of –AR verbs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4554647" y="15094405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Revision of key irregular verbs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1" name="Google Shape;111;p1"/>
          <p:cNvCxnSpPr/>
          <p:nvPr/>
        </p:nvCxnSpPr>
        <p:spPr>
          <a:xfrm flipH="1">
            <a:off x="4441373" y="14061613"/>
            <a:ext cx="44140" cy="31000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12" name="Google Shape;112;p1"/>
          <p:cNvCxnSpPr>
            <a:stCxn id="110" idx="0"/>
            <a:endCxn id="113" idx="2"/>
          </p:cNvCxnSpPr>
          <p:nvPr/>
        </p:nvCxnSpPr>
        <p:spPr>
          <a:xfrm flipH="1" rot="10800000">
            <a:off x="4980347" y="14700205"/>
            <a:ext cx="77100" cy="394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14" name="Google Shape;114;p1"/>
          <p:cNvCxnSpPr/>
          <p:nvPr/>
        </p:nvCxnSpPr>
        <p:spPr>
          <a:xfrm flipH="1">
            <a:off x="15200234" y="24640656"/>
            <a:ext cx="163994" cy="68739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15" name="Google Shape;115;p1"/>
          <p:cNvSpPr/>
          <p:nvPr/>
        </p:nvSpPr>
        <p:spPr>
          <a:xfrm>
            <a:off x="5102862" y="13745515"/>
            <a:ext cx="1160667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 do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6230099" y="13760808"/>
            <a:ext cx="1079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what I can do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7" name="Google Shape;117;p1"/>
          <p:cNvCxnSpPr/>
          <p:nvPr/>
        </p:nvCxnSpPr>
        <p:spPr>
          <a:xfrm flipH="1" rot="10800000">
            <a:off x="6619301" y="14606056"/>
            <a:ext cx="521205" cy="43989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18" name="Google Shape;118;p1"/>
          <p:cNvSpPr txBox="1"/>
          <p:nvPr/>
        </p:nvSpPr>
        <p:spPr>
          <a:xfrm>
            <a:off x="6236420" y="15058928"/>
            <a:ext cx="103177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Present tense of regular verbs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8594217" y="13662463"/>
            <a:ext cx="1079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belongs to me &amp; other people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4562660" y="23050555"/>
            <a:ext cx="235703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wrong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portrayal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palm oil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1" name="Google Shape;121;p1"/>
          <p:cNvCxnSpPr/>
          <p:nvPr/>
        </p:nvCxnSpPr>
        <p:spPr>
          <a:xfrm flipH="1" rot="10800000">
            <a:off x="1043146" y="25403328"/>
            <a:ext cx="101320" cy="390895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22" name="Google Shape;122;p1"/>
          <p:cNvSpPr txBox="1"/>
          <p:nvPr/>
        </p:nvSpPr>
        <p:spPr>
          <a:xfrm>
            <a:off x="6777184" y="11533029"/>
            <a:ext cx="1079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 do today vs what I did yesterday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4119888" y="11577387"/>
            <a:ext cx="10794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Feelings &amp; emotions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3174261" y="12915158"/>
            <a:ext cx="1785647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events in the past &amp; present (school &amp; free time)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" name="Google Shape;125;p1"/>
          <p:cNvCxnSpPr/>
          <p:nvPr/>
        </p:nvCxnSpPr>
        <p:spPr>
          <a:xfrm>
            <a:off x="3120244" y="9886334"/>
            <a:ext cx="1800" cy="958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6" name="Google Shape;126;p1"/>
          <p:cNvCxnSpPr/>
          <p:nvPr/>
        </p:nvCxnSpPr>
        <p:spPr>
          <a:xfrm>
            <a:off x="2073235" y="11680081"/>
            <a:ext cx="10340" cy="43795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27" name="Google Shape;127;p1"/>
          <p:cNvSpPr txBox="1"/>
          <p:nvPr/>
        </p:nvSpPr>
        <p:spPr>
          <a:xfrm>
            <a:off x="1847306" y="11447559"/>
            <a:ext cx="851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Relationships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8" name="Google Shape;128;p1"/>
          <p:cNvSpPr txBox="1"/>
          <p:nvPr/>
        </p:nvSpPr>
        <p:spPr>
          <a:xfrm>
            <a:off x="108355" y="11994084"/>
            <a:ext cx="85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Opinions on other people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9" name="Google Shape;129;p1"/>
          <p:cNvCxnSpPr/>
          <p:nvPr/>
        </p:nvCxnSpPr>
        <p:spPr>
          <a:xfrm>
            <a:off x="763300" y="12154150"/>
            <a:ext cx="645600" cy="4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30" name="Google Shape;130;p1"/>
          <p:cNvCxnSpPr/>
          <p:nvPr/>
        </p:nvCxnSpPr>
        <p:spPr>
          <a:xfrm flipH="1" rot="10800000">
            <a:off x="561050" y="11063825"/>
            <a:ext cx="549600" cy="98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31" name="Google Shape;131;p1"/>
          <p:cNvSpPr txBox="1"/>
          <p:nvPr/>
        </p:nvSpPr>
        <p:spPr>
          <a:xfrm>
            <a:off x="114486" y="11417820"/>
            <a:ext cx="79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Wishes for the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future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2" name="Google Shape;132;p1"/>
          <p:cNvCxnSpPr/>
          <p:nvPr/>
        </p:nvCxnSpPr>
        <p:spPr>
          <a:xfrm>
            <a:off x="2013718" y="9850041"/>
            <a:ext cx="176255" cy="40762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33" name="Google Shape;133;p1"/>
          <p:cNvSpPr txBox="1"/>
          <p:nvPr/>
        </p:nvSpPr>
        <p:spPr>
          <a:xfrm>
            <a:off x="354411" y="9909489"/>
            <a:ext cx="111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Preferences on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leisure activities 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2040206" y="10843348"/>
            <a:ext cx="111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Sports &amp; Leisure Activities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5" name="Google Shape;135;p1"/>
          <p:cNvCxnSpPr/>
          <p:nvPr/>
        </p:nvCxnSpPr>
        <p:spPr>
          <a:xfrm flipH="1" rot="10800000">
            <a:off x="2421335" y="10561538"/>
            <a:ext cx="227456" cy="34352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36" name="Google Shape;136;p1"/>
          <p:cNvCxnSpPr/>
          <p:nvPr/>
        </p:nvCxnSpPr>
        <p:spPr>
          <a:xfrm>
            <a:off x="1200150" y="10082800"/>
            <a:ext cx="333900" cy="388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37" name="Google Shape;137;p1"/>
          <p:cNvCxnSpPr/>
          <p:nvPr/>
        </p:nvCxnSpPr>
        <p:spPr>
          <a:xfrm flipH="1" rot="10800000">
            <a:off x="3355398" y="10608074"/>
            <a:ext cx="389400" cy="248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38" name="Google Shape;138;p1"/>
          <p:cNvSpPr txBox="1"/>
          <p:nvPr/>
        </p:nvSpPr>
        <p:spPr>
          <a:xfrm>
            <a:off x="3023546" y="10860253"/>
            <a:ext cx="111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preferences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9" name="Google Shape;139;p1"/>
          <p:cNvCxnSpPr/>
          <p:nvPr/>
        </p:nvCxnSpPr>
        <p:spPr>
          <a:xfrm flipH="1">
            <a:off x="3806360" y="9737600"/>
            <a:ext cx="51298" cy="42901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40" name="Google Shape;140;p1"/>
          <p:cNvSpPr txBox="1"/>
          <p:nvPr/>
        </p:nvSpPr>
        <p:spPr>
          <a:xfrm>
            <a:off x="1487345" y="9606642"/>
            <a:ext cx="111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My future weekend plans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1" name="Google Shape;141;p1"/>
          <p:cNvCxnSpPr>
            <a:stCxn id="142" idx="0"/>
          </p:cNvCxnSpPr>
          <p:nvPr/>
        </p:nvCxnSpPr>
        <p:spPr>
          <a:xfrm flipH="1" rot="10800000">
            <a:off x="4472234" y="10584053"/>
            <a:ext cx="67500" cy="358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43" name="Google Shape;143;p1"/>
          <p:cNvCxnSpPr/>
          <p:nvPr/>
        </p:nvCxnSpPr>
        <p:spPr>
          <a:xfrm>
            <a:off x="5438775" y="9739900"/>
            <a:ext cx="141300" cy="487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44" name="Google Shape;144;p1"/>
          <p:cNvSpPr txBox="1"/>
          <p:nvPr/>
        </p:nvSpPr>
        <p:spPr>
          <a:xfrm>
            <a:off x="5203558" y="9452472"/>
            <a:ext cx="78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Books, Music, TV &amp; Films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5" name="Google Shape;145;p1"/>
          <p:cNvCxnSpPr/>
          <p:nvPr/>
        </p:nvCxnSpPr>
        <p:spPr>
          <a:xfrm>
            <a:off x="6524581" y="9846655"/>
            <a:ext cx="10437" cy="32958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46" name="Google Shape;146;p1"/>
          <p:cNvSpPr txBox="1"/>
          <p:nvPr/>
        </p:nvSpPr>
        <p:spPr>
          <a:xfrm>
            <a:off x="5403298" y="7366884"/>
            <a:ext cx="11007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Free-time activities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7" name="Google Shape;147;p1"/>
          <p:cNvCxnSpPr/>
          <p:nvPr/>
        </p:nvCxnSpPr>
        <p:spPr>
          <a:xfrm>
            <a:off x="7745331" y="9291078"/>
            <a:ext cx="226364" cy="8864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48" name="Google Shape;148;p1"/>
          <p:cNvCxnSpPr/>
          <p:nvPr/>
        </p:nvCxnSpPr>
        <p:spPr>
          <a:xfrm rot="10800000">
            <a:off x="8230422" y="9883417"/>
            <a:ext cx="266700" cy="287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49" name="Google Shape;149;p1"/>
          <p:cNvSpPr txBox="1"/>
          <p:nvPr/>
        </p:nvSpPr>
        <p:spPr>
          <a:xfrm>
            <a:off x="8437412" y="10245013"/>
            <a:ext cx="8193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Socialising &amp; family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" name="Google Shape;150;p1"/>
          <p:cNvSpPr txBox="1"/>
          <p:nvPr/>
        </p:nvSpPr>
        <p:spPr>
          <a:xfrm>
            <a:off x="7835190" y="7736359"/>
            <a:ext cx="9231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Making arrangements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1" name="Google Shape;151;p1"/>
          <p:cNvCxnSpPr/>
          <p:nvPr/>
        </p:nvCxnSpPr>
        <p:spPr>
          <a:xfrm flipH="1">
            <a:off x="8417892" y="8468631"/>
            <a:ext cx="168280" cy="50854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52" name="Google Shape;152;p1"/>
          <p:cNvSpPr txBox="1"/>
          <p:nvPr/>
        </p:nvSpPr>
        <p:spPr>
          <a:xfrm>
            <a:off x="6858382" y="9179006"/>
            <a:ext cx="1024552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people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3" name="Google Shape;153;p1"/>
          <p:cNvSpPr txBox="1"/>
          <p:nvPr/>
        </p:nvSpPr>
        <p:spPr>
          <a:xfrm>
            <a:off x="8594217" y="8295248"/>
            <a:ext cx="9231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Social networks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4" name="Google Shape;154;p1"/>
          <p:cNvCxnSpPr/>
          <p:nvPr/>
        </p:nvCxnSpPr>
        <p:spPr>
          <a:xfrm flipH="1">
            <a:off x="7865142" y="8082347"/>
            <a:ext cx="219521" cy="29870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55" name="Google Shape;155;p1"/>
          <p:cNvCxnSpPr/>
          <p:nvPr/>
        </p:nvCxnSpPr>
        <p:spPr>
          <a:xfrm>
            <a:off x="3073996" y="5943125"/>
            <a:ext cx="0" cy="518264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6" name="Google Shape;156;p1"/>
          <p:cNvCxnSpPr/>
          <p:nvPr/>
        </p:nvCxnSpPr>
        <p:spPr>
          <a:xfrm flipH="1">
            <a:off x="2106305" y="16071069"/>
            <a:ext cx="187741" cy="13484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57" name="Google Shape;157;p1"/>
          <p:cNvCxnSpPr/>
          <p:nvPr/>
        </p:nvCxnSpPr>
        <p:spPr>
          <a:xfrm>
            <a:off x="1412691" y="14549340"/>
            <a:ext cx="497815" cy="438035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8" name="Google Shape;158;p1"/>
          <p:cNvCxnSpPr/>
          <p:nvPr/>
        </p:nvCxnSpPr>
        <p:spPr>
          <a:xfrm>
            <a:off x="1402002" y="14082548"/>
            <a:ext cx="255550" cy="43627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59" name="Google Shape;159;p1"/>
          <p:cNvCxnSpPr/>
          <p:nvPr/>
        </p:nvCxnSpPr>
        <p:spPr>
          <a:xfrm rot="10800000">
            <a:off x="7684838" y="13919038"/>
            <a:ext cx="640200" cy="330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0" name="Google Shape;160;p1"/>
          <p:cNvCxnSpPr/>
          <p:nvPr/>
        </p:nvCxnSpPr>
        <p:spPr>
          <a:xfrm>
            <a:off x="1155530" y="10864093"/>
            <a:ext cx="601073" cy="195099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1" name="Google Shape;161;p1"/>
          <p:cNvSpPr txBox="1"/>
          <p:nvPr/>
        </p:nvSpPr>
        <p:spPr>
          <a:xfrm>
            <a:off x="6986964" y="16232179"/>
            <a:ext cx="705337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7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"/>
          <p:cNvSpPr txBox="1"/>
          <p:nvPr/>
        </p:nvSpPr>
        <p:spPr>
          <a:xfrm>
            <a:off x="5461456" y="11584477"/>
            <a:ext cx="9321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Comparing past experiences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3" name="Google Shape;163;p1"/>
          <p:cNvCxnSpPr/>
          <p:nvPr/>
        </p:nvCxnSpPr>
        <p:spPr>
          <a:xfrm flipH="1">
            <a:off x="5683195" y="7865847"/>
            <a:ext cx="1200" cy="9357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4" name="Google Shape;164;p1"/>
          <p:cNvCxnSpPr/>
          <p:nvPr/>
        </p:nvCxnSpPr>
        <p:spPr>
          <a:xfrm flipH="1">
            <a:off x="6736885" y="7605903"/>
            <a:ext cx="83015" cy="40404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65" name="Google Shape;165;p1"/>
          <p:cNvSpPr txBox="1"/>
          <p:nvPr/>
        </p:nvSpPr>
        <p:spPr>
          <a:xfrm>
            <a:off x="4233598" y="7406816"/>
            <a:ext cx="11697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Television &amp; films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6" name="Google Shape;166;p1"/>
          <p:cNvCxnSpPr/>
          <p:nvPr/>
        </p:nvCxnSpPr>
        <p:spPr>
          <a:xfrm flipH="1">
            <a:off x="5364994" y="7608603"/>
            <a:ext cx="197100" cy="608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67" name="Google Shape;167;p1"/>
          <p:cNvCxnSpPr/>
          <p:nvPr/>
        </p:nvCxnSpPr>
        <p:spPr>
          <a:xfrm flipH="1" rot="10800000">
            <a:off x="6413650" y="8514326"/>
            <a:ext cx="10695" cy="36914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68" name="Google Shape;168;p1"/>
          <p:cNvSpPr txBox="1"/>
          <p:nvPr/>
        </p:nvSpPr>
        <p:spPr>
          <a:xfrm>
            <a:off x="6524583" y="10685279"/>
            <a:ext cx="1137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Accounts in the past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9" name="Google Shape;169;p1"/>
          <p:cNvCxnSpPr/>
          <p:nvPr/>
        </p:nvCxnSpPr>
        <p:spPr>
          <a:xfrm>
            <a:off x="4798473" y="7605903"/>
            <a:ext cx="255249" cy="43792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70" name="Google Shape;170;p1"/>
          <p:cNvCxnSpPr/>
          <p:nvPr/>
        </p:nvCxnSpPr>
        <p:spPr>
          <a:xfrm flipH="1">
            <a:off x="2103159" y="7703096"/>
            <a:ext cx="318176" cy="34073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71" name="Google Shape;171;p1"/>
          <p:cNvSpPr txBox="1"/>
          <p:nvPr/>
        </p:nvSpPr>
        <p:spPr>
          <a:xfrm>
            <a:off x="3486348" y="7534098"/>
            <a:ext cx="11811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Sports</a:t>
            </a:r>
            <a:endParaRPr b="0" i="1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2" name="Google Shape;172;p1"/>
          <p:cNvCxnSpPr/>
          <p:nvPr/>
        </p:nvCxnSpPr>
        <p:spPr>
          <a:xfrm rot="10800000">
            <a:off x="2698575" y="8437807"/>
            <a:ext cx="90176" cy="30584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73" name="Google Shape;173;p1"/>
          <p:cNvSpPr txBox="1"/>
          <p:nvPr/>
        </p:nvSpPr>
        <p:spPr>
          <a:xfrm>
            <a:off x="2423105" y="8765699"/>
            <a:ext cx="12477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trending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4" name="Google Shape;174;p1"/>
          <p:cNvCxnSpPr/>
          <p:nvPr/>
        </p:nvCxnSpPr>
        <p:spPr>
          <a:xfrm flipH="1" rot="10800000">
            <a:off x="967881" y="7886925"/>
            <a:ext cx="391800" cy="163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75" name="Google Shape;175;p1"/>
          <p:cNvSpPr txBox="1"/>
          <p:nvPr/>
        </p:nvSpPr>
        <p:spPr>
          <a:xfrm>
            <a:off x="313723" y="8032635"/>
            <a:ext cx="1247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Places in town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6" name="Google Shape;176;p1"/>
          <p:cNvCxnSpPr/>
          <p:nvPr/>
        </p:nvCxnSpPr>
        <p:spPr>
          <a:xfrm flipH="1">
            <a:off x="1614996" y="7182605"/>
            <a:ext cx="277016" cy="23713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77" name="Google Shape;177;p1"/>
          <p:cNvSpPr txBox="1"/>
          <p:nvPr/>
        </p:nvSpPr>
        <p:spPr>
          <a:xfrm>
            <a:off x="1998263" y="5531033"/>
            <a:ext cx="9264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Problems in town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8" name="Google Shape;178;p1"/>
          <p:cNvSpPr/>
          <p:nvPr/>
        </p:nvSpPr>
        <p:spPr>
          <a:xfrm>
            <a:off x="1838856" y="7024332"/>
            <a:ext cx="9909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Shops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9" name="Google Shape;179;p1"/>
          <p:cNvCxnSpPr/>
          <p:nvPr/>
        </p:nvCxnSpPr>
        <p:spPr>
          <a:xfrm>
            <a:off x="1676048" y="5807181"/>
            <a:ext cx="95284" cy="43242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80" name="Google Shape;180;p1"/>
          <p:cNvSpPr txBox="1"/>
          <p:nvPr/>
        </p:nvSpPr>
        <p:spPr>
          <a:xfrm>
            <a:off x="1141062" y="5547368"/>
            <a:ext cx="8553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Planning what to do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1" name="Google Shape;181;p1"/>
          <p:cNvSpPr txBox="1"/>
          <p:nvPr/>
        </p:nvSpPr>
        <p:spPr>
          <a:xfrm>
            <a:off x="3008039" y="5390458"/>
            <a:ext cx="12828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Meal times 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daily routine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2" name="Google Shape;182;p1"/>
          <p:cNvCxnSpPr/>
          <p:nvPr/>
        </p:nvCxnSpPr>
        <p:spPr>
          <a:xfrm>
            <a:off x="3437332" y="5715290"/>
            <a:ext cx="99210" cy="23453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83" name="Google Shape;183;p1"/>
          <p:cNvSpPr txBox="1"/>
          <p:nvPr/>
        </p:nvSpPr>
        <p:spPr>
          <a:xfrm>
            <a:off x="4362320" y="5454354"/>
            <a:ext cx="8838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Account of a celebration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4" name="Google Shape;184;p1"/>
          <p:cNvCxnSpPr/>
          <p:nvPr/>
        </p:nvCxnSpPr>
        <p:spPr>
          <a:xfrm>
            <a:off x="5702183" y="5881307"/>
            <a:ext cx="12900" cy="719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5" name="Google Shape;185;p1"/>
          <p:cNvCxnSpPr/>
          <p:nvPr/>
        </p:nvCxnSpPr>
        <p:spPr>
          <a:xfrm>
            <a:off x="4699282" y="5745459"/>
            <a:ext cx="160343" cy="26616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86" name="Google Shape;186;p1"/>
          <p:cNvCxnSpPr/>
          <p:nvPr/>
        </p:nvCxnSpPr>
        <p:spPr>
          <a:xfrm rot="10800000">
            <a:off x="6848597" y="6410255"/>
            <a:ext cx="315600" cy="312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87" name="Google Shape;187;p1"/>
          <p:cNvCxnSpPr>
            <a:stCxn id="188" idx="0"/>
          </p:cNvCxnSpPr>
          <p:nvPr/>
        </p:nvCxnSpPr>
        <p:spPr>
          <a:xfrm rot="10800000">
            <a:off x="7849998" y="6104100"/>
            <a:ext cx="698100" cy="258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89" name="Google Shape;189;p1"/>
          <p:cNvCxnSpPr/>
          <p:nvPr/>
        </p:nvCxnSpPr>
        <p:spPr>
          <a:xfrm flipH="1">
            <a:off x="8352966" y="4364212"/>
            <a:ext cx="252780" cy="41272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90" name="Google Shape;190;p1"/>
          <p:cNvCxnSpPr/>
          <p:nvPr/>
        </p:nvCxnSpPr>
        <p:spPr>
          <a:xfrm>
            <a:off x="7436905" y="5524029"/>
            <a:ext cx="352500" cy="9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91" name="Google Shape;191;p1"/>
          <p:cNvSpPr txBox="1"/>
          <p:nvPr/>
        </p:nvSpPr>
        <p:spPr>
          <a:xfrm>
            <a:off x="7934730" y="3556485"/>
            <a:ext cx="10350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jobs &amp; applying for jobs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2" name="Google Shape;192;p1"/>
          <p:cNvCxnSpPr/>
          <p:nvPr/>
        </p:nvCxnSpPr>
        <p:spPr>
          <a:xfrm flipH="1" rot="10800000">
            <a:off x="6212256" y="3788785"/>
            <a:ext cx="10889" cy="796463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3" name="Google Shape;193;p1"/>
          <p:cNvSpPr txBox="1"/>
          <p:nvPr/>
        </p:nvSpPr>
        <p:spPr>
          <a:xfrm>
            <a:off x="8576637" y="4164449"/>
            <a:ext cx="1020555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importance of learning a language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4" name="Google Shape;194;p1"/>
          <p:cNvSpPr txBox="1"/>
          <p:nvPr/>
        </p:nvSpPr>
        <p:spPr>
          <a:xfrm>
            <a:off x="6358871" y="3314145"/>
            <a:ext cx="8256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Future plans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5" name="Google Shape;195;p1"/>
          <p:cNvCxnSpPr/>
          <p:nvPr/>
        </p:nvCxnSpPr>
        <p:spPr>
          <a:xfrm flipH="1" rot="10800000">
            <a:off x="6825914" y="4353211"/>
            <a:ext cx="197361" cy="34322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88" name="Google Shape;188;p1"/>
          <p:cNvSpPr txBox="1"/>
          <p:nvPr/>
        </p:nvSpPr>
        <p:spPr>
          <a:xfrm>
            <a:off x="8063898" y="6362700"/>
            <a:ext cx="96840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Pocket money 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part-time jobs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6" name="Google Shape;196;p1"/>
          <p:cNvCxnSpPr/>
          <p:nvPr/>
        </p:nvCxnSpPr>
        <p:spPr>
          <a:xfrm flipH="1">
            <a:off x="7692916" y="3837737"/>
            <a:ext cx="281986" cy="28664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97" name="Google Shape;197;p1"/>
          <p:cNvCxnSpPr/>
          <p:nvPr/>
        </p:nvCxnSpPr>
        <p:spPr>
          <a:xfrm flipH="1" rot="10800000">
            <a:off x="2714561" y="3686054"/>
            <a:ext cx="10800" cy="796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8" name="Google Shape;198;p1"/>
          <p:cNvCxnSpPr/>
          <p:nvPr/>
        </p:nvCxnSpPr>
        <p:spPr>
          <a:xfrm rot="10800000">
            <a:off x="1189914" y="2420362"/>
            <a:ext cx="547486" cy="314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9" name="Google Shape;199;p1"/>
          <p:cNvSpPr txBox="1"/>
          <p:nvPr/>
        </p:nvSpPr>
        <p:spPr>
          <a:xfrm>
            <a:off x="2877888" y="3410202"/>
            <a:ext cx="917821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Natural disasters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0" name="Google Shape;200;p1"/>
          <p:cNvCxnSpPr/>
          <p:nvPr/>
        </p:nvCxnSpPr>
        <p:spPr>
          <a:xfrm flipH="1" rot="10800000">
            <a:off x="5391776" y="4323447"/>
            <a:ext cx="153103" cy="27650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01" name="Google Shape;201;p1"/>
          <p:cNvCxnSpPr/>
          <p:nvPr/>
        </p:nvCxnSpPr>
        <p:spPr>
          <a:xfrm>
            <a:off x="5611962" y="3546135"/>
            <a:ext cx="254583" cy="37873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02" name="Google Shape;202;p1"/>
          <p:cNvSpPr txBox="1"/>
          <p:nvPr/>
        </p:nvSpPr>
        <p:spPr>
          <a:xfrm>
            <a:off x="5030700" y="4376729"/>
            <a:ext cx="1085400" cy="430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Healthy eating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3" name="Google Shape;203;p1"/>
          <p:cNvCxnSpPr/>
          <p:nvPr/>
        </p:nvCxnSpPr>
        <p:spPr>
          <a:xfrm>
            <a:off x="5096826" y="3514344"/>
            <a:ext cx="207176" cy="40515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04" name="Google Shape;204;p1"/>
          <p:cNvSpPr txBox="1"/>
          <p:nvPr/>
        </p:nvSpPr>
        <p:spPr>
          <a:xfrm>
            <a:off x="4684496" y="3292917"/>
            <a:ext cx="9120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issues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5" name="Google Shape;205;p1"/>
          <p:cNvCxnSpPr/>
          <p:nvPr/>
        </p:nvCxnSpPr>
        <p:spPr>
          <a:xfrm flipH="1" rot="10800000">
            <a:off x="3469835" y="4343653"/>
            <a:ext cx="140756" cy="24836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06" name="Google Shape;206;p1"/>
          <p:cNvSpPr txBox="1"/>
          <p:nvPr/>
        </p:nvSpPr>
        <p:spPr>
          <a:xfrm>
            <a:off x="2980450" y="4593466"/>
            <a:ext cx="9231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International sporting events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7" name="Google Shape;207;p1"/>
          <p:cNvCxnSpPr/>
          <p:nvPr/>
        </p:nvCxnSpPr>
        <p:spPr>
          <a:xfrm flipH="1">
            <a:off x="3240544" y="3642589"/>
            <a:ext cx="81614" cy="28963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08" name="Google Shape;208;p1"/>
          <p:cNvCxnSpPr/>
          <p:nvPr/>
        </p:nvCxnSpPr>
        <p:spPr>
          <a:xfrm flipH="1" rot="10800000">
            <a:off x="1154597" y="4112204"/>
            <a:ext cx="492237" cy="41368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09" name="Google Shape;209;p1"/>
          <p:cNvSpPr/>
          <p:nvPr/>
        </p:nvSpPr>
        <p:spPr>
          <a:xfrm>
            <a:off x="753935" y="4503500"/>
            <a:ext cx="1094942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Role plays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0" name="Google Shape;210;p1"/>
          <p:cNvCxnSpPr>
            <a:stCxn id="211" idx="1"/>
          </p:cNvCxnSpPr>
          <p:nvPr/>
        </p:nvCxnSpPr>
        <p:spPr>
          <a:xfrm flipH="1">
            <a:off x="1608845" y="3252441"/>
            <a:ext cx="253200" cy="15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12" name="Google Shape;212;p1"/>
          <p:cNvCxnSpPr/>
          <p:nvPr/>
        </p:nvCxnSpPr>
        <p:spPr>
          <a:xfrm>
            <a:off x="759415" y="2617465"/>
            <a:ext cx="406406" cy="17961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13" name="Google Shape;213;p1"/>
          <p:cNvSpPr txBox="1"/>
          <p:nvPr/>
        </p:nvSpPr>
        <p:spPr>
          <a:xfrm>
            <a:off x="198269" y="2418025"/>
            <a:ext cx="8073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Conversation questions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4" name="Google Shape;214;p1"/>
          <p:cNvSpPr txBox="1"/>
          <p:nvPr/>
        </p:nvSpPr>
        <p:spPr>
          <a:xfrm>
            <a:off x="376805" y="510892"/>
            <a:ext cx="7438766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Spanish Learning Journey</a:t>
            </a:r>
            <a:endParaRPr b="0" i="0" sz="3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15" name="Google Shape;21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3151" y="0"/>
            <a:ext cx="1692332" cy="180081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"/>
          <p:cNvSpPr txBox="1"/>
          <p:nvPr/>
        </p:nvSpPr>
        <p:spPr>
          <a:xfrm>
            <a:off x="3444598" y="14156547"/>
            <a:ext cx="789000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7" name="Google Shape;217;p1"/>
          <p:cNvSpPr txBox="1"/>
          <p:nvPr/>
        </p:nvSpPr>
        <p:spPr>
          <a:xfrm>
            <a:off x="2271858" y="12101738"/>
            <a:ext cx="694428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8" name="Google Shape;218;p1"/>
          <p:cNvSpPr txBox="1"/>
          <p:nvPr/>
        </p:nvSpPr>
        <p:spPr>
          <a:xfrm rot="-1591005">
            <a:off x="7331959" y="9867594"/>
            <a:ext cx="701751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" name="Google Shape;219;p1"/>
          <p:cNvSpPr txBox="1"/>
          <p:nvPr/>
        </p:nvSpPr>
        <p:spPr>
          <a:xfrm rot="-3242">
            <a:off x="5730696" y="5897809"/>
            <a:ext cx="719435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0" name="Google Shape;220;p1"/>
          <p:cNvCxnSpPr/>
          <p:nvPr/>
        </p:nvCxnSpPr>
        <p:spPr>
          <a:xfrm flipH="1">
            <a:off x="8230421" y="13848192"/>
            <a:ext cx="374942" cy="15356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21" name="Google Shape;221;p1"/>
          <p:cNvCxnSpPr/>
          <p:nvPr/>
        </p:nvCxnSpPr>
        <p:spPr>
          <a:xfrm>
            <a:off x="6850753" y="13954008"/>
            <a:ext cx="705922" cy="15411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22" name="Google Shape;222;p1"/>
          <p:cNvCxnSpPr/>
          <p:nvPr/>
        </p:nvCxnSpPr>
        <p:spPr>
          <a:xfrm flipH="1">
            <a:off x="8289824" y="12494700"/>
            <a:ext cx="618392" cy="35354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23" name="Google Shape;223;p1"/>
          <p:cNvCxnSpPr/>
          <p:nvPr/>
        </p:nvCxnSpPr>
        <p:spPr>
          <a:xfrm>
            <a:off x="4579578" y="11797091"/>
            <a:ext cx="104918" cy="39920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24" name="Google Shape;224;p1"/>
          <p:cNvCxnSpPr>
            <a:stCxn id="124" idx="0"/>
          </p:cNvCxnSpPr>
          <p:nvPr/>
        </p:nvCxnSpPr>
        <p:spPr>
          <a:xfrm flipH="1" rot="10800000">
            <a:off x="4067085" y="12620258"/>
            <a:ext cx="361200" cy="294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25" name="Google Shape;225;p1"/>
          <p:cNvSpPr txBox="1"/>
          <p:nvPr/>
        </p:nvSpPr>
        <p:spPr>
          <a:xfrm>
            <a:off x="1727080" y="1871416"/>
            <a:ext cx="35883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Exam Preparation and Practice</a:t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6" name="Google Shape;226;p1"/>
          <p:cNvSpPr txBox="1"/>
          <p:nvPr/>
        </p:nvSpPr>
        <p:spPr>
          <a:xfrm rot="2214476">
            <a:off x="908519" y="3963827"/>
            <a:ext cx="2704437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Speaking</a:t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7" name="Google Shape;227;p1"/>
          <p:cNvSpPr txBox="1"/>
          <p:nvPr/>
        </p:nvSpPr>
        <p:spPr>
          <a:xfrm>
            <a:off x="3354904" y="3890780"/>
            <a:ext cx="2543025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Global &amp; Social Issues</a:t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8" name="Google Shape;228;p1"/>
          <p:cNvSpPr txBox="1"/>
          <p:nvPr/>
        </p:nvSpPr>
        <p:spPr>
          <a:xfrm rot="-4962346">
            <a:off x="694841" y="6699816"/>
            <a:ext cx="1311827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My Town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&amp; Region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1"/>
          <p:cNvSpPr txBox="1"/>
          <p:nvPr/>
        </p:nvSpPr>
        <p:spPr>
          <a:xfrm rot="1192032">
            <a:off x="6626417" y="8403005"/>
            <a:ext cx="23382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Me &amp; My Family</a:t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0" name="Google Shape;230;p1"/>
          <p:cNvSpPr txBox="1"/>
          <p:nvPr/>
        </p:nvSpPr>
        <p:spPr>
          <a:xfrm>
            <a:off x="5304002" y="12148386"/>
            <a:ext cx="2410910" cy="4239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155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Past Experiences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4502861" y="14300044"/>
            <a:ext cx="11091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Revision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1" name="Google Shape;231;p1"/>
          <p:cNvSpPr txBox="1"/>
          <p:nvPr/>
        </p:nvSpPr>
        <p:spPr>
          <a:xfrm>
            <a:off x="1823287" y="14273914"/>
            <a:ext cx="1668908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Let’s do this!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2" name="Google Shape;232;p1"/>
          <p:cNvSpPr txBox="1"/>
          <p:nvPr/>
        </p:nvSpPr>
        <p:spPr>
          <a:xfrm>
            <a:off x="3548503" y="16181950"/>
            <a:ext cx="1276091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Myself and Others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3" name="Google Shape;233;p1"/>
          <p:cNvSpPr txBox="1"/>
          <p:nvPr/>
        </p:nvSpPr>
        <p:spPr>
          <a:xfrm>
            <a:off x="5388815" y="16155615"/>
            <a:ext cx="2865800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Learning 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Language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4" name="Google Shape;234;p1"/>
          <p:cNvCxnSpPr/>
          <p:nvPr/>
        </p:nvCxnSpPr>
        <p:spPr>
          <a:xfrm flipH="1">
            <a:off x="7257890" y="12174945"/>
            <a:ext cx="348600" cy="492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5" name="Google Shape;235;p1"/>
          <p:cNvSpPr txBox="1"/>
          <p:nvPr/>
        </p:nvSpPr>
        <p:spPr>
          <a:xfrm rot="4374364">
            <a:off x="7129452" y="13393496"/>
            <a:ext cx="2415426" cy="400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Future in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your Hands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6" name="Google Shape;236;p1"/>
          <p:cNvCxnSpPr/>
          <p:nvPr/>
        </p:nvCxnSpPr>
        <p:spPr>
          <a:xfrm>
            <a:off x="5144400" y="12116363"/>
            <a:ext cx="14400" cy="600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7" name="Google Shape;237;p1"/>
          <p:cNvSpPr txBox="1"/>
          <p:nvPr/>
        </p:nvSpPr>
        <p:spPr>
          <a:xfrm>
            <a:off x="3069717" y="12192338"/>
            <a:ext cx="2078208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Magic Three!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" name="Google Shape;238;p1"/>
          <p:cNvSpPr txBox="1"/>
          <p:nvPr/>
        </p:nvSpPr>
        <p:spPr>
          <a:xfrm>
            <a:off x="5931673" y="14130482"/>
            <a:ext cx="2007703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No Time like the Present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9" name="Google Shape;239;p1"/>
          <p:cNvCxnSpPr/>
          <p:nvPr/>
        </p:nvCxnSpPr>
        <p:spPr>
          <a:xfrm rot="10800000">
            <a:off x="7700811" y="14530682"/>
            <a:ext cx="314488" cy="47119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0" name="Google Shape;240;p1"/>
          <p:cNvSpPr txBox="1"/>
          <p:nvPr/>
        </p:nvSpPr>
        <p:spPr>
          <a:xfrm>
            <a:off x="7506813" y="15027624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Present tense of key irregular verbs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1"/>
          <p:cNvSpPr txBox="1"/>
          <p:nvPr/>
        </p:nvSpPr>
        <p:spPr>
          <a:xfrm>
            <a:off x="8368516" y="12285263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my future plans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2" name="Google Shape;242;p1"/>
          <p:cNvCxnSpPr/>
          <p:nvPr/>
        </p:nvCxnSpPr>
        <p:spPr>
          <a:xfrm flipH="1">
            <a:off x="8431975" y="13164549"/>
            <a:ext cx="413655" cy="5603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3" name="Google Shape;243;p1"/>
          <p:cNvSpPr txBox="1"/>
          <p:nvPr/>
        </p:nvSpPr>
        <p:spPr>
          <a:xfrm>
            <a:off x="8783995" y="13041784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Where I go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4" name="Google Shape;244;p1"/>
          <p:cNvSpPr txBox="1"/>
          <p:nvPr/>
        </p:nvSpPr>
        <p:spPr>
          <a:xfrm>
            <a:off x="5692413" y="12940597"/>
            <a:ext cx="1424268" cy="217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events in the past and present (travel)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" name="Google Shape;245;p1"/>
          <p:cNvCxnSpPr/>
          <p:nvPr/>
        </p:nvCxnSpPr>
        <p:spPr>
          <a:xfrm flipH="1" rot="10800000">
            <a:off x="6265414" y="12607852"/>
            <a:ext cx="451105" cy="29725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46" name="Google Shape;246;p1"/>
          <p:cNvCxnSpPr/>
          <p:nvPr/>
        </p:nvCxnSpPr>
        <p:spPr>
          <a:xfrm flipH="1">
            <a:off x="6744995" y="11866074"/>
            <a:ext cx="279261" cy="34611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47" name="Google Shape;247;p1"/>
          <p:cNvCxnSpPr/>
          <p:nvPr/>
        </p:nvCxnSpPr>
        <p:spPr>
          <a:xfrm>
            <a:off x="6162675" y="11811000"/>
            <a:ext cx="24300" cy="42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48" name="Google Shape;248;p1"/>
          <p:cNvCxnSpPr/>
          <p:nvPr/>
        </p:nvCxnSpPr>
        <p:spPr>
          <a:xfrm flipH="1">
            <a:off x="3361073" y="11855938"/>
            <a:ext cx="41001" cy="34026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9" name="Google Shape;249;p1"/>
          <p:cNvSpPr txBox="1"/>
          <p:nvPr/>
        </p:nvSpPr>
        <p:spPr>
          <a:xfrm>
            <a:off x="3063725" y="11630874"/>
            <a:ext cx="10794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Future plans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"/>
          <p:cNvSpPr txBox="1"/>
          <p:nvPr/>
        </p:nvSpPr>
        <p:spPr>
          <a:xfrm>
            <a:off x="3914684" y="10942253"/>
            <a:ext cx="111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Staying fit &amp; healthy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0" name="Google Shape;250;p1"/>
          <p:cNvSpPr txBox="1"/>
          <p:nvPr/>
        </p:nvSpPr>
        <p:spPr>
          <a:xfrm>
            <a:off x="4904829" y="10957183"/>
            <a:ext cx="111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Opinions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 media &amp; tech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" name="Google Shape;251;p1"/>
          <p:cNvSpPr txBox="1"/>
          <p:nvPr/>
        </p:nvSpPr>
        <p:spPr>
          <a:xfrm>
            <a:off x="6773570" y="9681501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Celebrities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2" name="Google Shape;252;p1"/>
          <p:cNvSpPr txBox="1"/>
          <p:nvPr/>
        </p:nvSpPr>
        <p:spPr>
          <a:xfrm>
            <a:off x="1503502" y="8647108"/>
            <a:ext cx="1247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Entertainment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3" name="Google Shape;253;p1"/>
          <p:cNvSpPr txBox="1"/>
          <p:nvPr/>
        </p:nvSpPr>
        <p:spPr>
          <a:xfrm>
            <a:off x="2385855" y="7506757"/>
            <a:ext cx="680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Role models</a:t>
            </a:r>
            <a:endParaRPr b="0" i="1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4" name="Google Shape;254;p1"/>
          <p:cNvSpPr txBox="1"/>
          <p:nvPr/>
        </p:nvSpPr>
        <p:spPr>
          <a:xfrm>
            <a:off x="3281501" y="5963719"/>
            <a:ext cx="2528182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Customs &amp; Festivals</a:t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5" name="Google Shape;255;p1"/>
          <p:cNvSpPr/>
          <p:nvPr/>
        </p:nvSpPr>
        <p:spPr>
          <a:xfrm>
            <a:off x="1712866" y="7182605"/>
            <a:ext cx="99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"/>
          <p:cNvSpPr txBox="1"/>
          <p:nvPr/>
        </p:nvSpPr>
        <p:spPr>
          <a:xfrm rot="4461992">
            <a:off x="7003443" y="5023182"/>
            <a:ext cx="2236757" cy="400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World of Work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7" name="Google Shape;257;p1"/>
          <p:cNvSpPr txBox="1"/>
          <p:nvPr/>
        </p:nvSpPr>
        <p:spPr>
          <a:xfrm>
            <a:off x="6536702" y="5394823"/>
            <a:ext cx="968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Work experience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8" name="Google Shape;258;p1"/>
          <p:cNvSpPr txBox="1"/>
          <p:nvPr/>
        </p:nvSpPr>
        <p:spPr>
          <a:xfrm>
            <a:off x="5417430" y="3205392"/>
            <a:ext cx="951481" cy="182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Houses &amp; the environment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1" name="Google Shape;211;p1"/>
          <p:cNvSpPr txBox="1"/>
          <p:nvPr/>
        </p:nvSpPr>
        <p:spPr>
          <a:xfrm>
            <a:off x="1862045" y="3162789"/>
            <a:ext cx="794719" cy="179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Photo cards 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9" name="Google Shape;25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46013" y="16946278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4663" y="14324315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96325" y="1683928"/>
            <a:ext cx="5207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"/>
          <p:cNvSpPr txBox="1"/>
          <p:nvPr/>
        </p:nvSpPr>
        <p:spPr>
          <a:xfrm>
            <a:off x="7720650" y="1917723"/>
            <a:ext cx="2007900" cy="10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GCSE Theme 1: Identity and Culture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GCSE Theme 2: Local, National, International and Global Areas of Interest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GCSE Theme 3: Current and Future Study and Employment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68031" y="2272962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78600" y="2698070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8866" y="16235243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59361" y="12918389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1275" y="8990473"/>
            <a:ext cx="5207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"/>
          <p:cNvSpPr txBox="1"/>
          <p:nvPr/>
        </p:nvSpPr>
        <p:spPr>
          <a:xfrm>
            <a:off x="6550786" y="7435447"/>
            <a:ext cx="1388589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Reading preferences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9" name="Google Shape;26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09756" y="2916374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77562" y="13039098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49150" y="9372070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7806" y="3421837"/>
            <a:ext cx="377300" cy="3773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1"/>
          <p:cNvCxnSpPr/>
          <p:nvPr/>
        </p:nvCxnSpPr>
        <p:spPr>
          <a:xfrm>
            <a:off x="2394043" y="5740280"/>
            <a:ext cx="12917" cy="32262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74" name="Google Shape;27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08170" y="4794501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61551" y="8860595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8114" y="11197647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70924" y="15248705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61079" y="4853154"/>
            <a:ext cx="5207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"/>
          <p:cNvSpPr txBox="1"/>
          <p:nvPr/>
        </p:nvSpPr>
        <p:spPr>
          <a:xfrm>
            <a:off x="6931801" y="6677377"/>
            <a:ext cx="968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Jobs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0" name="Google Shape;280;p1"/>
          <p:cNvCxnSpPr/>
          <p:nvPr/>
        </p:nvCxnSpPr>
        <p:spPr>
          <a:xfrm flipH="1" rot="10800000">
            <a:off x="1998263" y="8415798"/>
            <a:ext cx="295783" cy="23167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81" name="Google Shape;28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16850" y="11073420"/>
            <a:ext cx="520700" cy="520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2" name="Google Shape;282;p1"/>
          <p:cNvCxnSpPr/>
          <p:nvPr/>
        </p:nvCxnSpPr>
        <p:spPr>
          <a:xfrm rot="10800000">
            <a:off x="6172329" y="10520545"/>
            <a:ext cx="442616" cy="39673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descr="Flag Of Spain Flag Of Spain Map National Flag - Flag Map Of Spain, HD Png  Download - kindpng" id="283" name="Google Shape;283;p1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Flag Of Spain Flag Of Spain Map National Flag - Flag Map Of Spain, HD Png  Download - kindpng" id="284" name="Google Shape;284;p1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61303" y="15930334"/>
            <a:ext cx="1351416" cy="1072552"/>
          </a:xfrm>
          <a:prstGeom prst="rect">
            <a:avLst/>
          </a:prstGeom>
          <a:noFill/>
          <a:ln cap="flat" cmpd="sng" w="571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86" name="Google Shape;286;p1"/>
          <p:cNvCxnSpPr/>
          <p:nvPr/>
        </p:nvCxnSpPr>
        <p:spPr>
          <a:xfrm flipH="1" rot="10800000">
            <a:off x="3354904" y="16218889"/>
            <a:ext cx="6169" cy="590411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7" name="Google Shape;287;p1"/>
          <p:cNvCxnSpPr/>
          <p:nvPr/>
        </p:nvCxnSpPr>
        <p:spPr>
          <a:xfrm flipH="1" rot="10800000">
            <a:off x="1542413" y="16023338"/>
            <a:ext cx="406661" cy="407962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8" name="Google Shape;288;p1"/>
          <p:cNvSpPr txBox="1"/>
          <p:nvPr/>
        </p:nvSpPr>
        <p:spPr>
          <a:xfrm>
            <a:off x="1693071" y="16252739"/>
            <a:ext cx="1586429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Descriptionss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" name="Google Shape;289;p1"/>
          <p:cNvSpPr txBox="1"/>
          <p:nvPr/>
        </p:nvSpPr>
        <p:spPr>
          <a:xfrm rot="-5214618">
            <a:off x="644133" y="15048583"/>
            <a:ext cx="1585747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World around Me</a:t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0" name="Google Shape;290;p1"/>
          <p:cNvCxnSpPr/>
          <p:nvPr/>
        </p:nvCxnSpPr>
        <p:spPr>
          <a:xfrm flipH="1">
            <a:off x="1300372" y="7694417"/>
            <a:ext cx="616688" cy="765055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1" name="Google Shape;291;p1"/>
          <p:cNvSpPr txBox="1"/>
          <p:nvPr/>
        </p:nvSpPr>
        <p:spPr>
          <a:xfrm>
            <a:off x="2020005" y="7938690"/>
            <a:ext cx="3281357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   Free Time, Technologies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              &amp;  Media</a:t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2" name="Google Shape;292;p1"/>
          <p:cNvSpPr txBox="1"/>
          <p:nvPr/>
        </p:nvSpPr>
        <p:spPr>
          <a:xfrm>
            <a:off x="2302275" y="2388300"/>
            <a:ext cx="7926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Vocabulary revision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3" name="Google Shape;293;p1"/>
          <p:cNvSpPr txBox="1"/>
          <p:nvPr/>
        </p:nvSpPr>
        <p:spPr>
          <a:xfrm>
            <a:off x="3814420" y="2510752"/>
            <a:ext cx="1010174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Exam technique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4" name="Google Shape;294;p1"/>
          <p:cNvSpPr txBox="1"/>
          <p:nvPr/>
        </p:nvSpPr>
        <p:spPr>
          <a:xfrm>
            <a:off x="3692180" y="1292043"/>
            <a:ext cx="7926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Writing skills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5" name="Google Shape;295;p1"/>
          <p:cNvSpPr txBox="1"/>
          <p:nvPr/>
        </p:nvSpPr>
        <p:spPr>
          <a:xfrm>
            <a:off x="2452200" y="1262048"/>
            <a:ext cx="7926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Listening &amp; reading skills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6" name="Google Shape;296;p1"/>
          <p:cNvSpPr txBox="1"/>
          <p:nvPr/>
        </p:nvSpPr>
        <p:spPr>
          <a:xfrm>
            <a:off x="1130902" y="1434494"/>
            <a:ext cx="7926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Past paper practice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7" name="Google Shape;297;p1"/>
          <p:cNvCxnSpPr/>
          <p:nvPr/>
        </p:nvCxnSpPr>
        <p:spPr>
          <a:xfrm flipH="1">
            <a:off x="3554030" y="1503869"/>
            <a:ext cx="276300" cy="333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8" name="Google Shape;298;p1"/>
          <p:cNvCxnSpPr/>
          <p:nvPr/>
        </p:nvCxnSpPr>
        <p:spPr>
          <a:xfrm flipH="1" rot="10800000">
            <a:off x="4172839" y="2258185"/>
            <a:ext cx="44530" cy="29759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9" name="Google Shape;299;p1"/>
          <p:cNvCxnSpPr/>
          <p:nvPr/>
        </p:nvCxnSpPr>
        <p:spPr>
          <a:xfrm rot="10800000">
            <a:off x="2073235" y="2306584"/>
            <a:ext cx="251779" cy="21632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00" name="Google Shape;300;p1"/>
          <p:cNvCxnSpPr/>
          <p:nvPr/>
        </p:nvCxnSpPr>
        <p:spPr>
          <a:xfrm>
            <a:off x="1393587" y="1736723"/>
            <a:ext cx="198060" cy="37650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01" name="Google Shape;301;p1"/>
          <p:cNvCxnSpPr/>
          <p:nvPr/>
        </p:nvCxnSpPr>
        <p:spPr>
          <a:xfrm flipH="1">
            <a:off x="2289304" y="1455795"/>
            <a:ext cx="217357" cy="39278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2" name="Google Shape;302;p1"/>
          <p:cNvSpPr txBox="1"/>
          <p:nvPr/>
        </p:nvSpPr>
        <p:spPr>
          <a:xfrm>
            <a:off x="2648791" y="6793602"/>
            <a:ext cx="12828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a visit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 the past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3" name="Google Shape;303;p1"/>
          <p:cNvSpPr txBox="1"/>
          <p:nvPr/>
        </p:nvSpPr>
        <p:spPr>
          <a:xfrm>
            <a:off x="4435584" y="6791343"/>
            <a:ext cx="128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Festivals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4" name="Google Shape;304;p1"/>
          <p:cNvCxnSpPr/>
          <p:nvPr/>
        </p:nvCxnSpPr>
        <p:spPr>
          <a:xfrm rot="10800000">
            <a:off x="4656099" y="6403851"/>
            <a:ext cx="11349" cy="38749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05" name="Google Shape;305;p1"/>
          <p:cNvCxnSpPr/>
          <p:nvPr/>
        </p:nvCxnSpPr>
        <p:spPr>
          <a:xfrm rot="10800000">
            <a:off x="2853784" y="6382260"/>
            <a:ext cx="39458" cy="45000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6" name="Google Shape;306;p1"/>
          <p:cNvSpPr txBox="1"/>
          <p:nvPr/>
        </p:nvSpPr>
        <p:spPr>
          <a:xfrm>
            <a:off x="1971383" y="6642594"/>
            <a:ext cx="1247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Shopping trips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7" name="Google Shape;307;p1"/>
          <p:cNvSpPr txBox="1"/>
          <p:nvPr/>
        </p:nvSpPr>
        <p:spPr>
          <a:xfrm>
            <a:off x="327165" y="5954704"/>
            <a:ext cx="12477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Features of 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region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8" name="Google Shape;308;p1"/>
          <p:cNvCxnSpPr/>
          <p:nvPr/>
        </p:nvCxnSpPr>
        <p:spPr>
          <a:xfrm>
            <a:off x="764446" y="6180331"/>
            <a:ext cx="747029" cy="24980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09" name="Google Shape;309;p1"/>
          <p:cNvCxnSpPr/>
          <p:nvPr/>
        </p:nvCxnSpPr>
        <p:spPr>
          <a:xfrm rot="10800000">
            <a:off x="2182723" y="6357014"/>
            <a:ext cx="125689" cy="23879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10" name="Google Shape;310;p1"/>
          <p:cNvCxnSpPr>
            <a:stCxn id="311" idx="0"/>
          </p:cNvCxnSpPr>
          <p:nvPr/>
        </p:nvCxnSpPr>
        <p:spPr>
          <a:xfrm flipH="1" rot="10800000">
            <a:off x="4495680" y="8458237"/>
            <a:ext cx="68400" cy="279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12" name="Google Shape;312;p1"/>
          <p:cNvCxnSpPr/>
          <p:nvPr/>
        </p:nvCxnSpPr>
        <p:spPr>
          <a:xfrm flipH="1">
            <a:off x="3480292" y="7719930"/>
            <a:ext cx="247778" cy="30578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11" name="Google Shape;311;p1"/>
          <p:cNvSpPr txBox="1"/>
          <p:nvPr/>
        </p:nvSpPr>
        <p:spPr>
          <a:xfrm>
            <a:off x="3871830" y="8737237"/>
            <a:ext cx="12477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Describing what you usually do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" name="Google Shape;313;p1"/>
          <p:cNvSpPr txBox="1"/>
          <p:nvPr/>
        </p:nvSpPr>
        <p:spPr>
          <a:xfrm>
            <a:off x="5769624" y="9652947"/>
            <a:ext cx="1085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Use of technologies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4" name="Google Shape;314;p1"/>
          <p:cNvCxnSpPr/>
          <p:nvPr/>
        </p:nvCxnSpPr>
        <p:spPr>
          <a:xfrm flipH="1" rot="10800000">
            <a:off x="5326034" y="10588394"/>
            <a:ext cx="232500" cy="384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15" name="Google Shape;315;p1"/>
          <p:cNvCxnSpPr/>
          <p:nvPr/>
        </p:nvCxnSpPr>
        <p:spPr>
          <a:xfrm flipH="1">
            <a:off x="6858382" y="9880957"/>
            <a:ext cx="84562" cy="38184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16" name="Google Shape;316;p1"/>
          <p:cNvCxnSpPr/>
          <p:nvPr/>
        </p:nvCxnSpPr>
        <p:spPr>
          <a:xfrm flipH="1">
            <a:off x="4480875" y="9733775"/>
            <a:ext cx="222900" cy="365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17" name="Google Shape;317;p1"/>
          <p:cNvSpPr txBox="1"/>
          <p:nvPr/>
        </p:nvSpPr>
        <p:spPr>
          <a:xfrm>
            <a:off x="4625082" y="9383663"/>
            <a:ext cx="66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recent meal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8" name="Google Shape;318;p1"/>
          <p:cNvSpPr txBox="1"/>
          <p:nvPr/>
        </p:nvSpPr>
        <p:spPr>
          <a:xfrm>
            <a:off x="3423472" y="15760337"/>
            <a:ext cx="1079126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what people have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9" name="Google Shape;319;p1"/>
          <p:cNvSpPr txBox="1"/>
          <p:nvPr/>
        </p:nvSpPr>
        <p:spPr>
          <a:xfrm>
            <a:off x="4222236" y="15748781"/>
            <a:ext cx="1079126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what people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0" name="Google Shape;320;p1"/>
          <p:cNvSpPr txBox="1"/>
          <p:nvPr/>
        </p:nvSpPr>
        <p:spPr>
          <a:xfrm>
            <a:off x="3934346" y="16917498"/>
            <a:ext cx="1041768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places and location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1" name="Google Shape;321;p1"/>
          <p:cNvSpPr txBox="1"/>
          <p:nvPr/>
        </p:nvSpPr>
        <p:spPr>
          <a:xfrm>
            <a:off x="3299535" y="17218259"/>
            <a:ext cx="107912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Intonation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2" name="Google Shape;322;p1"/>
          <p:cNvSpPr txBox="1"/>
          <p:nvPr/>
        </p:nvSpPr>
        <p:spPr>
          <a:xfrm>
            <a:off x="1766858" y="15239437"/>
            <a:ext cx="107912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Easter traditions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3" name="Google Shape;323;p1"/>
          <p:cNvSpPr txBox="1"/>
          <p:nvPr/>
        </p:nvSpPr>
        <p:spPr>
          <a:xfrm>
            <a:off x="1788869" y="15481746"/>
            <a:ext cx="1079126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My family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4" name="Google Shape;324;p1"/>
          <p:cNvSpPr txBox="1"/>
          <p:nvPr/>
        </p:nvSpPr>
        <p:spPr>
          <a:xfrm>
            <a:off x="194369" y="14706895"/>
            <a:ext cx="1079126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Asking &amp; answering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" name="Google Shape;325;p1"/>
          <p:cNvSpPr txBox="1"/>
          <p:nvPr/>
        </p:nvSpPr>
        <p:spPr>
          <a:xfrm>
            <a:off x="137710" y="15698607"/>
            <a:ext cx="1113092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Spanish-speaking world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" name="Google Shape;326;p1"/>
          <p:cNvSpPr txBox="1"/>
          <p:nvPr/>
        </p:nvSpPr>
        <p:spPr>
          <a:xfrm>
            <a:off x="3405100" y="9441800"/>
            <a:ext cx="680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Diet &amp; Eating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habits</a:t>
            </a:r>
            <a:endParaRPr b="0" i="0" sz="2155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7" name="Google Shape;327;p1"/>
          <p:cNvCxnSpPr/>
          <p:nvPr/>
        </p:nvCxnSpPr>
        <p:spPr>
          <a:xfrm>
            <a:off x="4838398" y="15947980"/>
            <a:ext cx="42454" cy="43285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28" name="Google Shape;328;p1"/>
          <p:cNvCxnSpPr/>
          <p:nvPr/>
        </p:nvCxnSpPr>
        <p:spPr>
          <a:xfrm rot="10800000">
            <a:off x="3587681" y="16736723"/>
            <a:ext cx="94404" cy="45189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29" name="Google Shape;329;p1"/>
          <p:cNvCxnSpPr/>
          <p:nvPr/>
        </p:nvCxnSpPr>
        <p:spPr>
          <a:xfrm flipH="1" rot="10800000">
            <a:off x="4400410" y="16707422"/>
            <a:ext cx="139280" cy="22594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0" name="Google Shape;330;p1"/>
          <p:cNvCxnSpPr/>
          <p:nvPr/>
        </p:nvCxnSpPr>
        <p:spPr>
          <a:xfrm flipH="1">
            <a:off x="3520578" y="16071069"/>
            <a:ext cx="80332" cy="32666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1" name="Google Shape;331;p1"/>
          <p:cNvCxnSpPr/>
          <p:nvPr/>
        </p:nvCxnSpPr>
        <p:spPr>
          <a:xfrm>
            <a:off x="2962794" y="16130341"/>
            <a:ext cx="252612" cy="19979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2" name="Google Shape;332;p1"/>
          <p:cNvCxnSpPr/>
          <p:nvPr/>
        </p:nvCxnSpPr>
        <p:spPr>
          <a:xfrm flipH="1">
            <a:off x="1785216" y="15698607"/>
            <a:ext cx="213593" cy="31817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3" name="Google Shape;333;p1"/>
          <p:cNvCxnSpPr/>
          <p:nvPr/>
        </p:nvCxnSpPr>
        <p:spPr>
          <a:xfrm>
            <a:off x="834519" y="14938705"/>
            <a:ext cx="268438" cy="22650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4" name="Google Shape;334;p1"/>
          <p:cNvCxnSpPr/>
          <p:nvPr/>
        </p:nvCxnSpPr>
        <p:spPr>
          <a:xfrm rot="10800000">
            <a:off x="1771366" y="15045949"/>
            <a:ext cx="177708" cy="21685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5" name="Google Shape;335;p1"/>
          <p:cNvCxnSpPr/>
          <p:nvPr/>
        </p:nvCxnSpPr>
        <p:spPr>
          <a:xfrm flipH="1" rot="10800000">
            <a:off x="610263" y="15587724"/>
            <a:ext cx="431498" cy="11088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36" name="Google Shape;336;p1"/>
          <p:cNvSpPr txBox="1"/>
          <p:nvPr/>
        </p:nvSpPr>
        <p:spPr>
          <a:xfrm>
            <a:off x="5944745" y="8902163"/>
            <a:ext cx="1024552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Relationships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7" name="Google Shape;337;p1"/>
          <p:cNvCxnSpPr/>
          <p:nvPr/>
        </p:nvCxnSpPr>
        <p:spPr>
          <a:xfrm rot="10800000">
            <a:off x="3779377" y="6395255"/>
            <a:ext cx="50109" cy="29783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8" name="Google Shape;338;p1"/>
          <p:cNvCxnSpPr/>
          <p:nvPr/>
        </p:nvCxnSpPr>
        <p:spPr>
          <a:xfrm flipH="1">
            <a:off x="4065757" y="5438159"/>
            <a:ext cx="11141" cy="53753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39" name="Google Shape;339;p1"/>
          <p:cNvSpPr txBox="1"/>
          <p:nvPr/>
        </p:nvSpPr>
        <p:spPr>
          <a:xfrm>
            <a:off x="3500744" y="6647381"/>
            <a:ext cx="128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Illnesses &amp; injuries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0" name="Google Shape;340;p1"/>
          <p:cNvSpPr txBox="1"/>
          <p:nvPr/>
        </p:nvSpPr>
        <p:spPr>
          <a:xfrm>
            <a:off x="3786782" y="5247891"/>
            <a:ext cx="128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Traditional foods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1" name="Google Shape;341;p1"/>
          <p:cNvSpPr txBox="1"/>
          <p:nvPr/>
        </p:nvSpPr>
        <p:spPr>
          <a:xfrm>
            <a:off x="4938675" y="6608065"/>
            <a:ext cx="128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Eating out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2" name="Google Shape;342;p1"/>
          <p:cNvCxnSpPr/>
          <p:nvPr/>
        </p:nvCxnSpPr>
        <p:spPr>
          <a:xfrm rot="10800000">
            <a:off x="5161120" y="6395362"/>
            <a:ext cx="100431" cy="25201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43" name="Google Shape;343;p1"/>
          <p:cNvCxnSpPr/>
          <p:nvPr/>
        </p:nvCxnSpPr>
        <p:spPr>
          <a:xfrm>
            <a:off x="5379588" y="5771045"/>
            <a:ext cx="37842" cy="24104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4" name="Google Shape;344;p1"/>
          <p:cNvSpPr txBox="1"/>
          <p:nvPr/>
        </p:nvSpPr>
        <p:spPr>
          <a:xfrm>
            <a:off x="5120434" y="5438879"/>
            <a:ext cx="12828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Music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festivals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5" name="Google Shape;345;p1"/>
          <p:cNvCxnSpPr/>
          <p:nvPr/>
        </p:nvCxnSpPr>
        <p:spPr>
          <a:xfrm flipH="1">
            <a:off x="6643415" y="3527082"/>
            <a:ext cx="31956" cy="47317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6" name="Google Shape;346;p1"/>
          <p:cNvSpPr txBox="1"/>
          <p:nvPr/>
        </p:nvSpPr>
        <p:spPr>
          <a:xfrm>
            <a:off x="6452688" y="4657047"/>
            <a:ext cx="8256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Gap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7" name="Google Shape;347;p1"/>
          <p:cNvCxnSpPr/>
          <p:nvPr/>
        </p:nvCxnSpPr>
        <p:spPr>
          <a:xfrm flipH="1" rot="10800000">
            <a:off x="4507933" y="4352687"/>
            <a:ext cx="140756" cy="24836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8" name="Google Shape;348;p1"/>
          <p:cNvSpPr txBox="1"/>
          <p:nvPr/>
        </p:nvSpPr>
        <p:spPr>
          <a:xfrm>
            <a:off x="4037119" y="4584738"/>
            <a:ext cx="9231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Local actions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9" name="Google Shape;349;p1"/>
          <p:cNvSpPr txBox="1"/>
          <p:nvPr/>
        </p:nvSpPr>
        <p:spPr>
          <a:xfrm>
            <a:off x="3751358" y="3451372"/>
            <a:ext cx="9231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Healthy living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0" name="Google Shape;350;p1"/>
          <p:cNvCxnSpPr/>
          <p:nvPr/>
        </p:nvCxnSpPr>
        <p:spPr>
          <a:xfrm flipH="1">
            <a:off x="3975429" y="3629902"/>
            <a:ext cx="81614" cy="28963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51" name="Google Shape;351;p1"/>
          <p:cNvSpPr/>
          <p:nvPr/>
        </p:nvSpPr>
        <p:spPr>
          <a:xfrm rot="3441593">
            <a:off x="904992" y="11594594"/>
            <a:ext cx="1297272" cy="4601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FFFF"/>
                </a:solidFill>
                <a:latin typeface="Gill Sans"/>
              </a:rPr>
              <a:t>My Personal World</a:t>
            </a:r>
          </a:p>
        </p:txBody>
      </p:sp>
      <p:sp>
        <p:nvSpPr>
          <p:cNvPr id="352" name="Google Shape;352;p1"/>
          <p:cNvSpPr txBox="1"/>
          <p:nvPr/>
        </p:nvSpPr>
        <p:spPr>
          <a:xfrm>
            <a:off x="357707" y="12703862"/>
            <a:ext cx="93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Introducing myself &amp; others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3" name="Google Shape;353;p1"/>
          <p:cNvCxnSpPr/>
          <p:nvPr/>
        </p:nvCxnSpPr>
        <p:spPr>
          <a:xfrm flipH="1" rot="10800000">
            <a:off x="1200400" y="12311425"/>
            <a:ext cx="360900" cy="429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54" name="Google Shape;354;p1"/>
          <p:cNvSpPr txBox="1"/>
          <p:nvPr/>
        </p:nvSpPr>
        <p:spPr>
          <a:xfrm>
            <a:off x="15464" y="10951699"/>
            <a:ext cx="99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Today’s society 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equality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5" name="Google Shape;355;p1"/>
          <p:cNvCxnSpPr/>
          <p:nvPr/>
        </p:nvCxnSpPr>
        <p:spPr>
          <a:xfrm>
            <a:off x="528450" y="11704000"/>
            <a:ext cx="664500" cy="120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56" name="Google Shape;356;p1"/>
          <p:cNvSpPr txBox="1"/>
          <p:nvPr/>
        </p:nvSpPr>
        <p:spPr>
          <a:xfrm>
            <a:off x="1672110" y="8887843"/>
            <a:ext cx="370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Free Time</a:t>
            </a:r>
            <a:endParaRPr b="0" i="0" sz="2155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7" name="Google Shape;357;p1"/>
          <p:cNvSpPr txBox="1"/>
          <p:nvPr/>
        </p:nvSpPr>
        <p:spPr>
          <a:xfrm>
            <a:off x="1492325" y="10255750"/>
            <a:ext cx="178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Free Time</a:t>
            </a:r>
            <a:endParaRPr b="0" i="0" sz="2155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Transparent Sports Icon Png - Sport And Leisure Icon, Png Download ,  Transparent Png Image - PNGitem" id="358" name="Google Shape;358;p1"/>
          <p:cNvPicPr preferRelativeResize="0"/>
          <p:nvPr/>
        </p:nvPicPr>
        <p:blipFill rotWithShape="1">
          <a:blip r:embed="rId9">
            <a:alphaModFix/>
          </a:blip>
          <a:srcRect b="0" l="7920" r="14348" t="0"/>
          <a:stretch/>
        </p:blipFill>
        <p:spPr>
          <a:xfrm>
            <a:off x="2457125" y="9312455"/>
            <a:ext cx="603346" cy="6119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9" name="Google Shape;359;p1"/>
          <p:cNvCxnSpPr/>
          <p:nvPr/>
        </p:nvCxnSpPr>
        <p:spPr>
          <a:xfrm flipH="1">
            <a:off x="4670323" y="9864531"/>
            <a:ext cx="1200" cy="80220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60" name="Google Shape;360;p1"/>
          <p:cNvSpPr txBox="1"/>
          <p:nvPr/>
        </p:nvSpPr>
        <p:spPr>
          <a:xfrm>
            <a:off x="3122739" y="10141653"/>
            <a:ext cx="168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My Lifestyle </a:t>
            </a:r>
            <a:endParaRPr b="0" i="0" sz="2155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eart Health Icon Vector Art, Icons, and Graphics for Free Download" id="361" name="Google Shape;361;p1"/>
          <p:cNvPicPr preferRelativeResize="0"/>
          <p:nvPr/>
        </p:nvPicPr>
        <p:blipFill rotWithShape="1">
          <a:blip r:embed="rId10">
            <a:alphaModFix/>
          </a:blip>
          <a:srcRect b="18024" l="14772" r="12742" t="17280"/>
          <a:stretch/>
        </p:blipFill>
        <p:spPr>
          <a:xfrm>
            <a:off x="3920375" y="9151387"/>
            <a:ext cx="658502" cy="58773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"/>
          <p:cNvSpPr txBox="1"/>
          <p:nvPr/>
        </p:nvSpPr>
        <p:spPr>
          <a:xfrm>
            <a:off x="4880825" y="100786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Media &amp; Technologies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Hobbies icon PNG and SVG Free Download" id="363" name="Google Shape;363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711351" y="10884424"/>
            <a:ext cx="789000" cy="588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2018-02-08T08:28:53Z</dcterms:created>
  <dc:creator>Lee Peachey</dc:creator>
</cp:coreProperties>
</file>